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7" r:id="rId29"/>
    <p:sldId id="288" r:id="rId30"/>
    <p:sldId id="289" r:id="rId31"/>
    <p:sldId id="290" r:id="rId32"/>
    <p:sldId id="291" r:id="rId33"/>
    <p:sldId id="292" r:id="rId34"/>
  </p:sldIdLst>
  <p:sldSz cx="9144000" cy="5143500" type="screen16x9"/>
  <p:notesSz cx="6858000" cy="9144000"/>
  <p:embeddedFontLst>
    <p:embeddedFont>
      <p:font typeface="Arvo" panose="020B0604020202020204" charset="0"/>
      <p:regular r:id="rId36"/>
      <p:bold r:id="rId37"/>
      <p:italic r:id="rId38"/>
      <p:boldItalic r:id="rId39"/>
    </p:embeddedFont>
    <p:embeddedFont>
      <p:font typeface="Barlow" panose="00000500000000000000" pitchFamily="2" charset="0"/>
      <p:regular r:id="rId40"/>
      <p:bold r:id="rId41"/>
      <p:italic r:id="rId42"/>
      <p:boldItalic r:id="rId43"/>
    </p:embeddedFont>
    <p:embeddedFont>
      <p:font typeface="Barlow Medium" panose="00000600000000000000" pitchFamily="2" charset="0"/>
      <p:regular r:id="rId44"/>
      <p:bold r:id="rId45"/>
      <p:italic r:id="rId46"/>
      <p:boldItalic r:id="rId47"/>
    </p:embeddedFont>
    <p:embeddedFont>
      <p:font typeface="Montserrat" panose="00000500000000000000" pitchFamily="2" charset="0"/>
      <p:regular r:id="rId48"/>
    </p:embeddedFont>
    <p:embeddedFont>
      <p:font typeface="Montserrat Light" panose="00000400000000000000" pitchFamily="2" charset="0"/>
      <p:regular r:id="rId49"/>
    </p:embeddedFont>
    <p:embeddedFont>
      <p:font typeface="Open Sans" panose="020B0606030504020204" pitchFamily="34" charset="0"/>
      <p:regular r:id="rId50"/>
      <p:bold r:id="rId51"/>
    </p:embeddedFont>
    <p:embeddedFont>
      <p:font typeface="Open Sans SemiBold" panose="020B0706030804020204" pitchFamily="34" charset="0"/>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4788956e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4788956e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6dafa83d4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6dafa83d4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dd593096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dd593096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58253e9b9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58253e9b9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858253e9b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858253e9b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6dafa83d4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6dafa83d4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58253e9b9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58253e9b9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dca7b66b0_0_2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7dca7b66b0_0_2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7dca7b66b0_0_3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7dca7b66b0_0_3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58253e9b9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58253e9b9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dca7b66b0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7dca7b66b0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7dca7b66b0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7dca7b66b0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858253e9b9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858253e9b9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dca7b66b0_0_3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dca7b66b0_0_3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58253e9b9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58253e9b9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7dca7b66b0_0_3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7dca7b66b0_0_3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58253e9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58253e9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58253e9b9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58253e9b9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dafa83d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6dafa83d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dafa83d4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6dafa83d4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6fbe76df0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6fbe76df0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858253e9b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858253e9b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dca7b66b0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dca7b66b0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58253e9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858253e9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6fbe76df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6fbe76df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6fbe76df0b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6fbe76df0b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7dca7b66b0_0_3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7dca7b66b0_0_3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FFFFFF"/>
              </a:highlight>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6fbe76de3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6fbe76de3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938fb400f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938fb400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6bd42b630e_14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6bd42b630e_14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dca7b66b0_0_2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dca7b66b0_0_2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7dca7b66b0_0_3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7dca7b66b0_0_3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dca7b66b0_0_3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dca7b66b0_0_3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eneral Biology Generic Cover Slide">
  <p:cSld name="TITLE_2_1_3">
    <p:bg>
      <p:bgPr>
        <a:solidFill>
          <a:srgbClr val="00BEFF"/>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mt="24000"/>
          </a:blip>
          <a:stretch>
            <a:fillRect/>
          </a:stretch>
        </p:blipFill>
        <p:spPr>
          <a:xfrm>
            <a:off x="6943725" y="429700"/>
            <a:ext cx="1800225" cy="2229175"/>
          </a:xfrm>
          <a:prstGeom prst="rect">
            <a:avLst/>
          </a:prstGeom>
          <a:noFill/>
          <a:ln>
            <a:noFill/>
          </a:ln>
        </p:spPr>
      </p:pic>
      <p:pic>
        <p:nvPicPr>
          <p:cNvPr id="11" name="Google Shape;11;p2"/>
          <p:cNvPicPr preferRelativeResize="0"/>
          <p:nvPr/>
        </p:nvPicPr>
        <p:blipFill>
          <a:blip r:embed="rId3"/>
          <a:stretch>
            <a:fillRect/>
          </a:stretch>
        </p:blipFill>
        <p:spPr>
          <a:xfrm>
            <a:off x="514007" y="564750"/>
            <a:ext cx="1730353" cy="430999"/>
          </a:xfrm>
          <a:prstGeom prst="rect">
            <a:avLst/>
          </a:prstGeom>
          <a:noFill/>
          <a:ln>
            <a:noFill/>
          </a:ln>
        </p:spPr>
      </p:pic>
      <p:sp>
        <p:nvSpPr>
          <p:cNvPr id="12" name="Google Shape;12;p2"/>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13" name="Google Shape;13;p2"/>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General Biology [1/2]</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14" name="Google Shape;14;p2"/>
          <p:cNvGrpSpPr/>
          <p:nvPr/>
        </p:nvGrpSpPr>
        <p:grpSpPr>
          <a:xfrm>
            <a:off x="-115696" y="4288024"/>
            <a:ext cx="726600" cy="426600"/>
            <a:chOff x="-115696" y="4288024"/>
            <a:chExt cx="726600" cy="426600"/>
          </a:xfrm>
        </p:grpSpPr>
        <p:sp>
          <p:nvSpPr>
            <p:cNvPr id="15" name="Google Shape;15;p2"/>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2"/>
            <p:cNvPicPr preferRelativeResize="0"/>
            <p:nvPr/>
          </p:nvPicPr>
          <p:blipFill>
            <a:blip r:embed="rId2"/>
            <a:stretch>
              <a:fillRect/>
            </a:stretch>
          </p:blipFill>
          <p:spPr>
            <a:xfrm>
              <a:off x="237424" y="4323000"/>
              <a:ext cx="285700" cy="3537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tro Slide - Side Picture on Left">
  <p:cSld name="CUSTOM_10_1_1_1_1">
    <p:spTree>
      <p:nvGrpSpPr>
        <p:cNvPr id="1" name="Shape 97"/>
        <p:cNvGrpSpPr/>
        <p:nvPr/>
      </p:nvGrpSpPr>
      <p:grpSpPr>
        <a:xfrm>
          <a:off x="0" y="0"/>
          <a:ext cx="0" cy="0"/>
          <a:chOff x="0" y="0"/>
          <a:chExt cx="0" cy="0"/>
        </a:xfrm>
      </p:grpSpPr>
      <p:sp>
        <p:nvSpPr>
          <p:cNvPr id="98" name="Google Shape;98;p11"/>
          <p:cNvSpPr/>
          <p:nvPr/>
        </p:nvSpPr>
        <p:spPr>
          <a:xfrm>
            <a:off x="-9700" y="0"/>
            <a:ext cx="57522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100" name="Google Shape;100;p11"/>
          <p:cNvGrpSpPr/>
          <p:nvPr/>
        </p:nvGrpSpPr>
        <p:grpSpPr>
          <a:xfrm>
            <a:off x="139375" y="3733124"/>
            <a:ext cx="2400845" cy="1393501"/>
            <a:chOff x="6623400" y="3679849"/>
            <a:chExt cx="2400845" cy="1393501"/>
          </a:xfrm>
        </p:grpSpPr>
        <p:pic>
          <p:nvPicPr>
            <p:cNvPr id="101" name="Google Shape;101;p11"/>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102" name="Google Shape;102;p11"/>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103" name="Google Shape;103;p11"/>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104" name="Google Shape;104;p11"/>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105" name="Google Shape;105;p11"/>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106" name="Google Shape;106;p11"/>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107" name="Google Shape;107;p11"/>
          <p:cNvPicPr preferRelativeResize="0"/>
          <p:nvPr/>
        </p:nvPicPr>
        <p:blipFill>
          <a:blip r:embed="rId8"/>
          <a:stretch>
            <a:fillRect/>
          </a:stretch>
        </p:blipFill>
        <p:spPr>
          <a:xfrm>
            <a:off x="260286" y="254556"/>
            <a:ext cx="831223" cy="207050"/>
          </a:xfrm>
          <a:prstGeom prst="rect">
            <a:avLst/>
          </a:prstGeom>
          <a:noFill/>
          <a:ln>
            <a:noFill/>
          </a:ln>
        </p:spPr>
      </p:pic>
      <p:sp>
        <p:nvSpPr>
          <p:cNvPr id="108" name="Google Shape;108;p11"/>
          <p:cNvSpPr txBox="1">
            <a:spLocks noGrp="1"/>
          </p:cNvSpPr>
          <p:nvPr>
            <p:ph type="body" idx="1"/>
          </p:nvPr>
        </p:nvSpPr>
        <p:spPr>
          <a:xfrm>
            <a:off x="192400" y="666750"/>
            <a:ext cx="5360100" cy="40968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arning Competency">
  <p:cSld name="CUSTOM_10_1_1_1_1_1">
    <p:spTree>
      <p:nvGrpSpPr>
        <p:cNvPr id="1" name="Shape 109"/>
        <p:cNvGrpSpPr/>
        <p:nvPr/>
      </p:nvGrpSpPr>
      <p:grpSpPr>
        <a:xfrm>
          <a:off x="0" y="0"/>
          <a:ext cx="0" cy="0"/>
          <a:chOff x="0" y="0"/>
          <a:chExt cx="0" cy="0"/>
        </a:xfrm>
      </p:grpSpPr>
      <p:sp>
        <p:nvSpPr>
          <p:cNvPr id="110" name="Google Shape;110;p12"/>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11" name="Google Shape;111;p12"/>
          <p:cNvSpPr/>
          <p:nvPr/>
        </p:nvSpPr>
        <p:spPr>
          <a:xfrm>
            <a:off x="-9700" y="-7975"/>
            <a:ext cx="9153600" cy="9633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2"/>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2"/>
          <p:cNvPicPr preferRelativeResize="0"/>
          <p:nvPr/>
        </p:nvPicPr>
        <p:blipFill>
          <a:blip r:embed="rId2"/>
          <a:stretch>
            <a:fillRect/>
          </a:stretch>
        </p:blipFill>
        <p:spPr>
          <a:xfrm>
            <a:off x="253410" y="145985"/>
            <a:ext cx="346390" cy="393601"/>
          </a:xfrm>
          <a:prstGeom prst="rect">
            <a:avLst/>
          </a:prstGeom>
          <a:noFill/>
          <a:ln>
            <a:noFill/>
          </a:ln>
        </p:spPr>
      </p:pic>
      <p:sp>
        <p:nvSpPr>
          <p:cNvPr id="114" name="Google Shape;114;p12"/>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2"/>
          <p:cNvPicPr preferRelativeResize="0"/>
          <p:nvPr/>
        </p:nvPicPr>
        <p:blipFill>
          <a:blip r:embed="rId3">
            <a:alphaModFix amt="25000"/>
          </a:blip>
          <a:stretch>
            <a:fillRect/>
          </a:stretch>
        </p:blipFill>
        <p:spPr>
          <a:xfrm rot="-4301191">
            <a:off x="6321425" y="217367"/>
            <a:ext cx="343674" cy="319515"/>
          </a:xfrm>
          <a:prstGeom prst="rect">
            <a:avLst/>
          </a:prstGeom>
          <a:noFill/>
          <a:ln>
            <a:noFill/>
          </a:ln>
        </p:spPr>
      </p:pic>
      <p:pic>
        <p:nvPicPr>
          <p:cNvPr id="116" name="Google Shape;116;p12"/>
          <p:cNvPicPr preferRelativeResize="0"/>
          <p:nvPr/>
        </p:nvPicPr>
        <p:blipFill>
          <a:blip r:embed="rId4">
            <a:alphaModFix amt="25000"/>
          </a:blip>
          <a:stretch>
            <a:fillRect/>
          </a:stretch>
        </p:blipFill>
        <p:spPr>
          <a:xfrm rot="-1008095">
            <a:off x="5718030" y="79060"/>
            <a:ext cx="216316" cy="279655"/>
          </a:xfrm>
          <a:prstGeom prst="rect">
            <a:avLst/>
          </a:prstGeom>
          <a:noFill/>
          <a:ln>
            <a:noFill/>
          </a:ln>
        </p:spPr>
      </p:pic>
      <p:pic>
        <p:nvPicPr>
          <p:cNvPr id="117" name="Google Shape;117;p12"/>
          <p:cNvPicPr preferRelativeResize="0"/>
          <p:nvPr/>
        </p:nvPicPr>
        <p:blipFill>
          <a:blip r:embed="rId5">
            <a:alphaModFix amt="25000"/>
          </a:blip>
          <a:stretch>
            <a:fillRect/>
          </a:stretch>
        </p:blipFill>
        <p:spPr>
          <a:xfrm rot="-794169">
            <a:off x="7470923" y="599785"/>
            <a:ext cx="206857" cy="211420"/>
          </a:xfrm>
          <a:prstGeom prst="rect">
            <a:avLst/>
          </a:prstGeom>
          <a:noFill/>
          <a:ln>
            <a:noFill/>
          </a:ln>
        </p:spPr>
      </p:pic>
      <p:pic>
        <p:nvPicPr>
          <p:cNvPr id="118" name="Google Shape;118;p12"/>
          <p:cNvPicPr preferRelativeResize="0"/>
          <p:nvPr/>
        </p:nvPicPr>
        <p:blipFill>
          <a:blip r:embed="rId6">
            <a:alphaModFix amt="25000"/>
          </a:blip>
          <a:stretch>
            <a:fillRect/>
          </a:stretch>
        </p:blipFill>
        <p:spPr>
          <a:xfrm>
            <a:off x="7200758" y="155865"/>
            <a:ext cx="300300" cy="219870"/>
          </a:xfrm>
          <a:prstGeom prst="rect">
            <a:avLst/>
          </a:prstGeom>
          <a:noFill/>
          <a:ln>
            <a:noFill/>
          </a:ln>
        </p:spPr>
      </p:pic>
      <p:sp>
        <p:nvSpPr>
          <p:cNvPr id="119" name="Google Shape;119;p12"/>
          <p:cNvSpPr txBox="1"/>
          <p:nvPr/>
        </p:nvSpPr>
        <p:spPr>
          <a:xfrm>
            <a:off x="823500" y="69779"/>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Competency</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20" name="Google Shape;120;p12"/>
          <p:cNvSpPr txBox="1"/>
          <p:nvPr/>
        </p:nvSpPr>
        <p:spPr>
          <a:xfrm>
            <a:off x="835675" y="434000"/>
            <a:ext cx="65493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 do the following:</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21" name="Google Shape;121;p12"/>
          <p:cNvPicPr preferRelativeResize="0"/>
          <p:nvPr/>
        </p:nvPicPr>
        <p:blipFill>
          <a:blip r:embed="rId7"/>
          <a:stretch>
            <a:fillRect/>
          </a:stretch>
        </p:blipFill>
        <p:spPr>
          <a:xfrm>
            <a:off x="7908861" y="349806"/>
            <a:ext cx="831223" cy="207050"/>
          </a:xfrm>
          <a:prstGeom prst="rect">
            <a:avLst/>
          </a:prstGeom>
          <a:noFill/>
          <a:ln>
            <a:noFill/>
          </a:ln>
        </p:spPr>
      </p:pic>
      <p:sp>
        <p:nvSpPr>
          <p:cNvPr id="122" name="Google Shape;122;p12"/>
          <p:cNvSpPr txBox="1">
            <a:spLocks noGrp="1"/>
          </p:cNvSpPr>
          <p:nvPr>
            <p:ph type="body" idx="1"/>
          </p:nvPr>
        </p:nvSpPr>
        <p:spPr>
          <a:xfrm>
            <a:off x="192400" y="1057949"/>
            <a:ext cx="8777400" cy="36024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arning Competencies">
  <p:cSld name="CUSTOM_10_1_1_1_1_1_1">
    <p:spTree>
      <p:nvGrpSpPr>
        <p:cNvPr id="1" name="Shape 123"/>
        <p:cNvGrpSpPr/>
        <p:nvPr/>
      </p:nvGrpSpPr>
      <p:grpSpPr>
        <a:xfrm>
          <a:off x="0" y="0"/>
          <a:ext cx="0" cy="0"/>
          <a:chOff x="0" y="0"/>
          <a:chExt cx="0" cy="0"/>
        </a:xfrm>
      </p:grpSpPr>
      <p:sp>
        <p:nvSpPr>
          <p:cNvPr id="124" name="Google Shape;124;p13"/>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3"/>
          <p:cNvPicPr preferRelativeResize="0"/>
          <p:nvPr/>
        </p:nvPicPr>
        <p:blipFill>
          <a:blip r:embed="rId2"/>
          <a:stretch>
            <a:fillRect/>
          </a:stretch>
        </p:blipFill>
        <p:spPr>
          <a:xfrm>
            <a:off x="253410" y="145985"/>
            <a:ext cx="346390" cy="393601"/>
          </a:xfrm>
          <a:prstGeom prst="rect">
            <a:avLst/>
          </a:prstGeom>
          <a:noFill/>
          <a:ln>
            <a:noFill/>
          </a:ln>
        </p:spPr>
      </p:pic>
      <p:sp>
        <p:nvSpPr>
          <p:cNvPr id="127" name="Google Shape;127;p13"/>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13"/>
          <p:cNvPicPr preferRelativeResize="0"/>
          <p:nvPr/>
        </p:nvPicPr>
        <p:blipFill>
          <a:blip r:embed="rId3">
            <a:alphaModFix amt="25000"/>
          </a:blip>
          <a:stretch>
            <a:fillRect/>
          </a:stretch>
        </p:blipFill>
        <p:spPr>
          <a:xfrm rot="1530628">
            <a:off x="8635195" y="94092"/>
            <a:ext cx="375613" cy="139151"/>
          </a:xfrm>
          <a:prstGeom prst="rect">
            <a:avLst/>
          </a:prstGeom>
          <a:noFill/>
          <a:ln>
            <a:noFill/>
          </a:ln>
        </p:spPr>
      </p:pic>
      <p:pic>
        <p:nvPicPr>
          <p:cNvPr id="129" name="Google Shape;129;p13"/>
          <p:cNvPicPr preferRelativeResize="0"/>
          <p:nvPr/>
        </p:nvPicPr>
        <p:blipFill>
          <a:blip r:embed="rId4">
            <a:alphaModFix amt="25000"/>
          </a:blip>
          <a:stretch>
            <a:fillRect/>
          </a:stretch>
        </p:blipFill>
        <p:spPr>
          <a:xfrm rot="4961075">
            <a:off x="8957439" y="371750"/>
            <a:ext cx="250048" cy="277672"/>
          </a:xfrm>
          <a:prstGeom prst="rect">
            <a:avLst/>
          </a:prstGeom>
          <a:noFill/>
          <a:ln>
            <a:noFill/>
          </a:ln>
        </p:spPr>
      </p:pic>
      <p:pic>
        <p:nvPicPr>
          <p:cNvPr id="130" name="Google Shape;130;p13"/>
          <p:cNvPicPr preferRelativeResize="0"/>
          <p:nvPr/>
        </p:nvPicPr>
        <p:blipFill>
          <a:blip r:embed="rId5">
            <a:alphaModFix amt="25000"/>
          </a:blip>
          <a:stretch>
            <a:fillRect/>
          </a:stretch>
        </p:blipFill>
        <p:spPr>
          <a:xfrm rot="-4301191">
            <a:off x="6321425" y="217367"/>
            <a:ext cx="343674" cy="319515"/>
          </a:xfrm>
          <a:prstGeom prst="rect">
            <a:avLst/>
          </a:prstGeom>
          <a:noFill/>
          <a:ln>
            <a:noFill/>
          </a:ln>
        </p:spPr>
      </p:pic>
      <p:pic>
        <p:nvPicPr>
          <p:cNvPr id="131" name="Google Shape;131;p13"/>
          <p:cNvPicPr preferRelativeResize="0"/>
          <p:nvPr/>
        </p:nvPicPr>
        <p:blipFill>
          <a:blip r:embed="rId6">
            <a:alphaModFix amt="25000"/>
          </a:blip>
          <a:stretch>
            <a:fillRect/>
          </a:stretch>
        </p:blipFill>
        <p:spPr>
          <a:xfrm rot="-1008095">
            <a:off x="5718030" y="79060"/>
            <a:ext cx="216316" cy="279655"/>
          </a:xfrm>
          <a:prstGeom prst="rect">
            <a:avLst/>
          </a:prstGeom>
          <a:noFill/>
          <a:ln>
            <a:noFill/>
          </a:ln>
        </p:spPr>
      </p:pic>
      <p:pic>
        <p:nvPicPr>
          <p:cNvPr id="132" name="Google Shape;132;p13"/>
          <p:cNvPicPr preferRelativeResize="0"/>
          <p:nvPr/>
        </p:nvPicPr>
        <p:blipFill>
          <a:blip r:embed="rId7">
            <a:alphaModFix amt="25000"/>
          </a:blip>
          <a:stretch>
            <a:fillRect/>
          </a:stretch>
        </p:blipFill>
        <p:spPr>
          <a:xfrm rot="-794169">
            <a:off x="7378748" y="404873"/>
            <a:ext cx="206857" cy="211420"/>
          </a:xfrm>
          <a:prstGeom prst="rect">
            <a:avLst/>
          </a:prstGeom>
          <a:noFill/>
          <a:ln>
            <a:noFill/>
          </a:ln>
        </p:spPr>
      </p:pic>
      <p:pic>
        <p:nvPicPr>
          <p:cNvPr id="133" name="Google Shape;133;p13"/>
          <p:cNvPicPr preferRelativeResize="0"/>
          <p:nvPr/>
        </p:nvPicPr>
        <p:blipFill>
          <a:blip r:embed="rId8">
            <a:alphaModFix amt="25000"/>
          </a:blip>
          <a:stretch>
            <a:fillRect/>
          </a:stretch>
        </p:blipFill>
        <p:spPr>
          <a:xfrm>
            <a:off x="7016408" y="53740"/>
            <a:ext cx="300300" cy="219870"/>
          </a:xfrm>
          <a:prstGeom prst="rect">
            <a:avLst/>
          </a:prstGeom>
          <a:noFill/>
          <a:ln>
            <a:noFill/>
          </a:ln>
        </p:spPr>
      </p:pic>
      <p:sp>
        <p:nvSpPr>
          <p:cNvPr id="134" name="Google Shape;134;p13"/>
          <p:cNvSpPr txBox="1"/>
          <p:nvPr/>
        </p:nvSpPr>
        <p:spPr>
          <a:xfrm>
            <a:off x="823500" y="-43292"/>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Competencies</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35" name="Google Shape;135;p13"/>
          <p:cNvSpPr txBox="1"/>
          <p:nvPr/>
        </p:nvSpPr>
        <p:spPr>
          <a:xfrm>
            <a:off x="835675" y="281608"/>
            <a:ext cx="51387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36" name="Google Shape;136;p13"/>
          <p:cNvPicPr preferRelativeResize="0"/>
          <p:nvPr/>
        </p:nvPicPr>
        <p:blipFill>
          <a:blip r:embed="rId9"/>
          <a:stretch>
            <a:fillRect/>
          </a:stretch>
        </p:blipFill>
        <p:spPr>
          <a:xfrm>
            <a:off x="7908861" y="273606"/>
            <a:ext cx="831223" cy="207050"/>
          </a:xfrm>
          <a:prstGeom prst="rect">
            <a:avLst/>
          </a:prstGeom>
          <a:noFill/>
          <a:ln>
            <a:noFill/>
          </a:ln>
        </p:spPr>
      </p:pic>
      <p:sp>
        <p:nvSpPr>
          <p:cNvPr id="137" name="Google Shape;137;p13"/>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38" name="Google Shape;138;p13"/>
          <p:cNvSpPr txBox="1">
            <a:spLocks noGrp="1"/>
          </p:cNvSpPr>
          <p:nvPr>
            <p:ph type="body" idx="1"/>
          </p:nvPr>
        </p:nvSpPr>
        <p:spPr>
          <a:xfrm>
            <a:off x="192400" y="823700"/>
            <a:ext cx="8777400" cy="3939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
  <p:cSld name="CUSTOM_10_1_1_1_1_1_1_1">
    <p:spTree>
      <p:nvGrpSpPr>
        <p:cNvPr id="1" name="Shape 139"/>
        <p:cNvGrpSpPr/>
        <p:nvPr/>
      </p:nvGrpSpPr>
      <p:grpSpPr>
        <a:xfrm>
          <a:off x="0" y="0"/>
          <a:ext cx="0" cy="0"/>
          <a:chOff x="0" y="0"/>
          <a:chExt cx="0" cy="0"/>
        </a:xfrm>
      </p:grpSpPr>
      <p:sp>
        <p:nvSpPr>
          <p:cNvPr id="140" name="Google Shape;140;p14"/>
          <p:cNvSpPr/>
          <p:nvPr/>
        </p:nvSpPr>
        <p:spPr>
          <a:xfrm>
            <a:off x="-9700" y="-7975"/>
            <a:ext cx="9153600" cy="9633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4"/>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44" name="Google Shape;144;p14"/>
          <p:cNvPicPr preferRelativeResize="0"/>
          <p:nvPr/>
        </p:nvPicPr>
        <p:blipFill>
          <a:blip r:embed="rId3">
            <a:alphaModFix amt="25000"/>
          </a:blip>
          <a:stretch>
            <a:fillRect/>
          </a:stretch>
        </p:blipFill>
        <p:spPr>
          <a:xfrm rot="-4301191">
            <a:off x="6321425" y="217367"/>
            <a:ext cx="343674" cy="319515"/>
          </a:xfrm>
          <a:prstGeom prst="rect">
            <a:avLst/>
          </a:prstGeom>
          <a:noFill/>
          <a:ln>
            <a:noFill/>
          </a:ln>
        </p:spPr>
      </p:pic>
      <p:pic>
        <p:nvPicPr>
          <p:cNvPr id="145" name="Google Shape;145;p14"/>
          <p:cNvPicPr preferRelativeResize="0"/>
          <p:nvPr/>
        </p:nvPicPr>
        <p:blipFill>
          <a:blip r:embed="rId4">
            <a:alphaModFix amt="25000"/>
          </a:blip>
          <a:stretch>
            <a:fillRect/>
          </a:stretch>
        </p:blipFill>
        <p:spPr>
          <a:xfrm rot="-1008095">
            <a:off x="5718030" y="79060"/>
            <a:ext cx="216316" cy="279655"/>
          </a:xfrm>
          <a:prstGeom prst="rect">
            <a:avLst/>
          </a:prstGeom>
          <a:noFill/>
          <a:ln>
            <a:noFill/>
          </a:ln>
        </p:spPr>
      </p:pic>
      <p:pic>
        <p:nvPicPr>
          <p:cNvPr id="146" name="Google Shape;146;p14"/>
          <p:cNvPicPr preferRelativeResize="0"/>
          <p:nvPr/>
        </p:nvPicPr>
        <p:blipFill>
          <a:blip r:embed="rId5">
            <a:alphaModFix amt="25000"/>
          </a:blip>
          <a:stretch>
            <a:fillRect/>
          </a:stretch>
        </p:blipFill>
        <p:spPr>
          <a:xfrm rot="-794169">
            <a:off x="7470923" y="599785"/>
            <a:ext cx="206857" cy="211420"/>
          </a:xfrm>
          <a:prstGeom prst="rect">
            <a:avLst/>
          </a:prstGeom>
          <a:noFill/>
          <a:ln>
            <a:noFill/>
          </a:ln>
        </p:spPr>
      </p:pic>
      <p:pic>
        <p:nvPicPr>
          <p:cNvPr id="147" name="Google Shape;147;p14"/>
          <p:cNvPicPr preferRelativeResize="0"/>
          <p:nvPr/>
        </p:nvPicPr>
        <p:blipFill>
          <a:blip r:embed="rId6">
            <a:alphaModFix amt="25000"/>
          </a:blip>
          <a:stretch>
            <a:fillRect/>
          </a:stretch>
        </p:blipFill>
        <p:spPr>
          <a:xfrm>
            <a:off x="7200758" y="155865"/>
            <a:ext cx="300300" cy="219870"/>
          </a:xfrm>
          <a:prstGeom prst="rect">
            <a:avLst/>
          </a:prstGeom>
          <a:noFill/>
          <a:ln>
            <a:noFill/>
          </a:ln>
        </p:spPr>
      </p:pic>
      <p:sp>
        <p:nvSpPr>
          <p:cNvPr id="148" name="Google Shape;148;p14"/>
          <p:cNvSpPr txBox="1"/>
          <p:nvPr/>
        </p:nvSpPr>
        <p:spPr>
          <a:xfrm>
            <a:off x="823500" y="69779"/>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Objectives</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49" name="Google Shape;149;p14"/>
          <p:cNvSpPr txBox="1"/>
          <p:nvPr/>
        </p:nvSpPr>
        <p:spPr>
          <a:xfrm>
            <a:off x="835675" y="434000"/>
            <a:ext cx="66138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 do the following:</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50" name="Google Shape;150;p14"/>
          <p:cNvPicPr preferRelativeResize="0"/>
          <p:nvPr/>
        </p:nvPicPr>
        <p:blipFill>
          <a:blip r:embed="rId7"/>
          <a:stretch>
            <a:fillRect/>
          </a:stretch>
        </p:blipFill>
        <p:spPr>
          <a:xfrm>
            <a:off x="7908861" y="349806"/>
            <a:ext cx="831223" cy="207050"/>
          </a:xfrm>
          <a:prstGeom prst="rect">
            <a:avLst/>
          </a:prstGeom>
          <a:noFill/>
          <a:ln>
            <a:noFill/>
          </a:ln>
        </p:spPr>
      </p:pic>
      <p:sp>
        <p:nvSpPr>
          <p:cNvPr id="151" name="Google Shape;151;p14"/>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152" name="Google Shape;152;p14"/>
          <p:cNvPicPr preferRelativeResize="0"/>
          <p:nvPr/>
        </p:nvPicPr>
        <p:blipFill>
          <a:blip r:embed="rId8"/>
          <a:stretch>
            <a:fillRect/>
          </a:stretch>
        </p:blipFill>
        <p:spPr>
          <a:xfrm>
            <a:off x="315757" y="193137"/>
            <a:ext cx="249775" cy="338947"/>
          </a:xfrm>
          <a:prstGeom prst="rect">
            <a:avLst/>
          </a:prstGeom>
          <a:noFill/>
          <a:ln>
            <a:noFill/>
          </a:ln>
        </p:spPr>
      </p:pic>
      <p:sp>
        <p:nvSpPr>
          <p:cNvPr id="153" name="Google Shape;153;p14"/>
          <p:cNvSpPr txBox="1">
            <a:spLocks noGrp="1"/>
          </p:cNvSpPr>
          <p:nvPr>
            <p:ph type="body" idx="1"/>
          </p:nvPr>
        </p:nvSpPr>
        <p:spPr>
          <a:xfrm>
            <a:off x="192400" y="1057949"/>
            <a:ext cx="8777400" cy="36024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s">
  <p:cSld name="CUSTOM_10_1_1_1_1_1_1_1_1">
    <p:spTree>
      <p:nvGrpSpPr>
        <p:cNvPr id="1" name="Shape 154"/>
        <p:cNvGrpSpPr/>
        <p:nvPr/>
      </p:nvGrpSpPr>
      <p:grpSpPr>
        <a:xfrm>
          <a:off x="0" y="0"/>
          <a:ext cx="0" cy="0"/>
          <a:chOff x="0" y="0"/>
          <a:chExt cx="0" cy="0"/>
        </a:xfrm>
      </p:grpSpPr>
      <p:sp>
        <p:nvSpPr>
          <p:cNvPr id="155" name="Google Shape;155;p15"/>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1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58" name="Google Shape;158;p15"/>
          <p:cNvPicPr preferRelativeResize="0"/>
          <p:nvPr/>
        </p:nvPicPr>
        <p:blipFill>
          <a:blip r:embed="rId3">
            <a:alphaModFix amt="25000"/>
          </a:blip>
          <a:stretch>
            <a:fillRect/>
          </a:stretch>
        </p:blipFill>
        <p:spPr>
          <a:xfrm rot="-4301191">
            <a:off x="6321425" y="217367"/>
            <a:ext cx="343674" cy="319515"/>
          </a:xfrm>
          <a:prstGeom prst="rect">
            <a:avLst/>
          </a:prstGeom>
          <a:noFill/>
          <a:ln>
            <a:noFill/>
          </a:ln>
        </p:spPr>
      </p:pic>
      <p:pic>
        <p:nvPicPr>
          <p:cNvPr id="159" name="Google Shape;159;p15"/>
          <p:cNvPicPr preferRelativeResize="0"/>
          <p:nvPr/>
        </p:nvPicPr>
        <p:blipFill>
          <a:blip r:embed="rId4">
            <a:alphaModFix amt="25000"/>
          </a:blip>
          <a:stretch>
            <a:fillRect/>
          </a:stretch>
        </p:blipFill>
        <p:spPr>
          <a:xfrm rot="-1008095">
            <a:off x="5718030" y="79060"/>
            <a:ext cx="216316" cy="279655"/>
          </a:xfrm>
          <a:prstGeom prst="rect">
            <a:avLst/>
          </a:prstGeom>
          <a:noFill/>
          <a:ln>
            <a:noFill/>
          </a:ln>
        </p:spPr>
      </p:pic>
      <p:pic>
        <p:nvPicPr>
          <p:cNvPr id="160" name="Google Shape;160;p15"/>
          <p:cNvPicPr preferRelativeResize="0"/>
          <p:nvPr/>
        </p:nvPicPr>
        <p:blipFill>
          <a:blip r:embed="rId5">
            <a:alphaModFix amt="25000"/>
          </a:blip>
          <a:stretch>
            <a:fillRect/>
          </a:stretch>
        </p:blipFill>
        <p:spPr>
          <a:xfrm rot="-794169">
            <a:off x="7378748" y="404873"/>
            <a:ext cx="206857" cy="211420"/>
          </a:xfrm>
          <a:prstGeom prst="rect">
            <a:avLst/>
          </a:prstGeom>
          <a:noFill/>
          <a:ln>
            <a:noFill/>
          </a:ln>
        </p:spPr>
      </p:pic>
      <p:pic>
        <p:nvPicPr>
          <p:cNvPr id="161" name="Google Shape;161;p15"/>
          <p:cNvPicPr preferRelativeResize="0"/>
          <p:nvPr/>
        </p:nvPicPr>
        <p:blipFill>
          <a:blip r:embed="rId6">
            <a:alphaModFix amt="25000"/>
          </a:blip>
          <a:stretch>
            <a:fillRect/>
          </a:stretch>
        </p:blipFill>
        <p:spPr>
          <a:xfrm>
            <a:off x="7016408" y="53740"/>
            <a:ext cx="300300" cy="219870"/>
          </a:xfrm>
          <a:prstGeom prst="rect">
            <a:avLst/>
          </a:prstGeom>
          <a:noFill/>
          <a:ln>
            <a:noFill/>
          </a:ln>
        </p:spPr>
      </p:pic>
      <p:sp>
        <p:nvSpPr>
          <p:cNvPr id="162" name="Google Shape;162;p15"/>
          <p:cNvSpPr txBox="1"/>
          <p:nvPr/>
        </p:nvSpPr>
        <p:spPr>
          <a:xfrm>
            <a:off x="823500" y="-43292"/>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Objectives</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63" name="Google Shape;163;p15"/>
          <p:cNvSpPr txBox="1"/>
          <p:nvPr/>
        </p:nvSpPr>
        <p:spPr>
          <a:xfrm>
            <a:off x="835675" y="281608"/>
            <a:ext cx="51387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64" name="Google Shape;164;p15"/>
          <p:cNvPicPr preferRelativeResize="0"/>
          <p:nvPr/>
        </p:nvPicPr>
        <p:blipFill>
          <a:blip r:embed="rId7"/>
          <a:stretch>
            <a:fillRect/>
          </a:stretch>
        </p:blipFill>
        <p:spPr>
          <a:xfrm>
            <a:off x="7908861" y="273606"/>
            <a:ext cx="831223" cy="207050"/>
          </a:xfrm>
          <a:prstGeom prst="rect">
            <a:avLst/>
          </a:prstGeom>
          <a:noFill/>
          <a:ln>
            <a:noFill/>
          </a:ln>
        </p:spPr>
      </p:pic>
      <p:sp>
        <p:nvSpPr>
          <p:cNvPr id="165" name="Google Shape;165;p15"/>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66" name="Google Shape;166;p1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15"/>
          <p:cNvPicPr preferRelativeResize="0"/>
          <p:nvPr/>
        </p:nvPicPr>
        <p:blipFill>
          <a:blip r:embed="rId8"/>
          <a:stretch>
            <a:fillRect/>
          </a:stretch>
        </p:blipFill>
        <p:spPr>
          <a:xfrm>
            <a:off x="315757" y="193137"/>
            <a:ext cx="249775" cy="338947"/>
          </a:xfrm>
          <a:prstGeom prst="rect">
            <a:avLst/>
          </a:prstGeom>
          <a:noFill/>
          <a:ln>
            <a:noFill/>
          </a:ln>
        </p:spPr>
      </p:pic>
      <p:sp>
        <p:nvSpPr>
          <p:cNvPr id="168" name="Google Shape;168;p15"/>
          <p:cNvSpPr txBox="1">
            <a:spLocks noGrp="1"/>
          </p:cNvSpPr>
          <p:nvPr>
            <p:ph type="body" idx="1"/>
          </p:nvPr>
        </p:nvSpPr>
        <p:spPr>
          <a:xfrm>
            <a:off x="192400" y="823700"/>
            <a:ext cx="8777400" cy="3939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ssential Question">
  <p:cSld name="CUSTOM_10_1_1_1_1_1_1_1_1_1">
    <p:spTree>
      <p:nvGrpSpPr>
        <p:cNvPr id="1" name="Shape 169"/>
        <p:cNvGrpSpPr/>
        <p:nvPr/>
      </p:nvGrpSpPr>
      <p:grpSpPr>
        <a:xfrm>
          <a:off x="0" y="0"/>
          <a:ext cx="0" cy="0"/>
          <a:chOff x="0" y="0"/>
          <a:chExt cx="0" cy="0"/>
        </a:xfrm>
      </p:grpSpPr>
      <p:sp>
        <p:nvSpPr>
          <p:cNvPr id="170" name="Google Shape;170;p16"/>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5400000" flipH="1">
            <a:off x="4709595" y="802661"/>
            <a:ext cx="5178317" cy="3690569"/>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73" name="Google Shape;173;p16"/>
          <p:cNvSpPr/>
          <p:nvPr/>
        </p:nvSpPr>
        <p:spPr>
          <a:xfrm flipH="1">
            <a:off x="4" y="4392602"/>
            <a:ext cx="1020835" cy="750907"/>
          </a:xfrm>
          <a:custGeom>
            <a:avLst/>
            <a:gdLst/>
            <a:ahLst/>
            <a:cxnLst/>
            <a:rect l="l" t="t" r="r" b="b"/>
            <a:pathLst>
              <a:path w="15250" h="7108" extrusionOk="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16"/>
          <p:cNvPicPr preferRelativeResize="0"/>
          <p:nvPr/>
        </p:nvPicPr>
        <p:blipFill>
          <a:blip r:embed="rId2"/>
          <a:stretch>
            <a:fillRect/>
          </a:stretch>
        </p:blipFill>
        <p:spPr>
          <a:xfrm>
            <a:off x="7908861" y="273606"/>
            <a:ext cx="831223" cy="207050"/>
          </a:xfrm>
          <a:prstGeom prst="rect">
            <a:avLst/>
          </a:prstGeom>
          <a:noFill/>
          <a:ln>
            <a:noFill/>
          </a:ln>
        </p:spPr>
      </p:pic>
      <p:pic>
        <p:nvPicPr>
          <p:cNvPr id="175" name="Google Shape;175;p16"/>
          <p:cNvPicPr preferRelativeResize="0"/>
          <p:nvPr/>
        </p:nvPicPr>
        <p:blipFill>
          <a:blip r:embed="rId3"/>
          <a:stretch>
            <a:fillRect/>
          </a:stretch>
        </p:blipFill>
        <p:spPr>
          <a:xfrm>
            <a:off x="190750" y="1593051"/>
            <a:ext cx="1899950" cy="1899923"/>
          </a:xfrm>
          <a:prstGeom prst="rect">
            <a:avLst/>
          </a:prstGeom>
          <a:noFill/>
          <a:ln>
            <a:noFill/>
          </a:ln>
        </p:spPr>
      </p:pic>
      <p:sp>
        <p:nvSpPr>
          <p:cNvPr id="176" name="Google Shape;176;p16"/>
          <p:cNvSpPr txBox="1">
            <a:spLocks noGrp="1"/>
          </p:cNvSpPr>
          <p:nvPr>
            <p:ph type="body" idx="1"/>
          </p:nvPr>
        </p:nvSpPr>
        <p:spPr>
          <a:xfrm>
            <a:off x="2418850" y="632200"/>
            <a:ext cx="6441000" cy="3970500"/>
          </a:xfrm>
          <a:prstGeom prst="rect">
            <a:avLst/>
          </a:prstGeom>
        </p:spPr>
        <p:txBody>
          <a:bodyPr spcFirstLastPara="1" wrap="square" lIns="91425" tIns="91425" rIns="91425" bIns="91425" anchor="ctr" anchorCtr="0">
            <a:noAutofit/>
          </a:bodyPr>
          <a:lstStyle>
            <a:lvl1pPr marL="457200" lvl="0"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arn About It">
  <p:cSld name="CUSTOM_10_1_1_1_1_1_1_1_1_1_1">
    <p:spTree>
      <p:nvGrpSpPr>
        <p:cNvPr id="1" name="Shape 177"/>
        <p:cNvGrpSpPr/>
        <p:nvPr/>
      </p:nvGrpSpPr>
      <p:grpSpPr>
        <a:xfrm>
          <a:off x="0" y="0"/>
          <a:ext cx="0" cy="0"/>
          <a:chOff x="0" y="0"/>
          <a:chExt cx="0" cy="0"/>
        </a:xfrm>
      </p:grpSpPr>
      <p:sp>
        <p:nvSpPr>
          <p:cNvPr id="178" name="Google Shape;178;p17"/>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17"/>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80" name="Google Shape;180;p17"/>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181" name="Google Shape;181;p17"/>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182" name="Google Shape;182;p17"/>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183" name="Google Shape;183;p17"/>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184" name="Google Shape;184;p17"/>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185" name="Google Shape;185;p17"/>
          <p:cNvPicPr preferRelativeResize="0"/>
          <p:nvPr/>
        </p:nvPicPr>
        <p:blipFill>
          <a:blip r:embed="rId8"/>
          <a:stretch>
            <a:fillRect/>
          </a:stretch>
        </p:blipFill>
        <p:spPr>
          <a:xfrm>
            <a:off x="7908861" y="273606"/>
            <a:ext cx="831223" cy="207050"/>
          </a:xfrm>
          <a:prstGeom prst="rect">
            <a:avLst/>
          </a:prstGeom>
          <a:noFill/>
          <a:ln>
            <a:noFill/>
          </a:ln>
        </p:spPr>
      </p:pic>
      <p:sp>
        <p:nvSpPr>
          <p:cNvPr id="186" name="Google Shape;186;p17"/>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17"/>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188" name="Google Shape;188;p17"/>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90" name="Google Shape;190;p17"/>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191" name="Google Shape;191;p17"/>
          <p:cNvSpPr txBox="1">
            <a:spLocks noGrp="1"/>
          </p:cNvSpPr>
          <p:nvPr>
            <p:ph type="body" idx="1"/>
          </p:nvPr>
        </p:nvSpPr>
        <p:spPr>
          <a:xfrm>
            <a:off x="192400" y="905375"/>
            <a:ext cx="8777400" cy="37797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arn About It - 2 columns">
  <p:cSld name="CUSTOM_10_1_1_1_1_1_1_1_1_1_1_3">
    <p:spTree>
      <p:nvGrpSpPr>
        <p:cNvPr id="1" name="Shape 192"/>
        <p:cNvGrpSpPr/>
        <p:nvPr/>
      </p:nvGrpSpPr>
      <p:grpSpPr>
        <a:xfrm>
          <a:off x="0" y="0"/>
          <a:ext cx="0" cy="0"/>
          <a:chOff x="0" y="0"/>
          <a:chExt cx="0" cy="0"/>
        </a:xfrm>
      </p:grpSpPr>
      <p:sp>
        <p:nvSpPr>
          <p:cNvPr id="193" name="Google Shape;193;p18"/>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p18"/>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95" name="Google Shape;195;p18"/>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196" name="Google Shape;196;p18"/>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197" name="Google Shape;197;p18"/>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198" name="Google Shape;198;p18"/>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199" name="Google Shape;199;p18"/>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00" name="Google Shape;200;p18"/>
          <p:cNvPicPr preferRelativeResize="0"/>
          <p:nvPr/>
        </p:nvPicPr>
        <p:blipFill>
          <a:blip r:embed="rId8"/>
          <a:stretch>
            <a:fillRect/>
          </a:stretch>
        </p:blipFill>
        <p:spPr>
          <a:xfrm>
            <a:off x="7908861" y="273606"/>
            <a:ext cx="831223" cy="207050"/>
          </a:xfrm>
          <a:prstGeom prst="rect">
            <a:avLst/>
          </a:prstGeom>
          <a:noFill/>
          <a:ln>
            <a:noFill/>
          </a:ln>
        </p:spPr>
      </p:pic>
      <p:sp>
        <p:nvSpPr>
          <p:cNvPr id="201" name="Google Shape;201;p18"/>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18"/>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03" name="Google Shape;203;p18"/>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05" name="Google Shape;205;p18"/>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06" name="Google Shape;206;p18"/>
          <p:cNvSpPr txBox="1">
            <a:spLocks noGrp="1"/>
          </p:cNvSpPr>
          <p:nvPr>
            <p:ph type="body" idx="1"/>
          </p:nvPr>
        </p:nvSpPr>
        <p:spPr>
          <a:xfrm>
            <a:off x="192400" y="766675"/>
            <a:ext cx="4132200" cy="4053900"/>
          </a:xfrm>
          <a:prstGeom prst="rect">
            <a:avLst/>
          </a:prstGeom>
          <a:ln>
            <a:noFill/>
          </a:ln>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07" name="Google Shape;207;p18"/>
          <p:cNvSpPr txBox="1">
            <a:spLocks noGrp="1"/>
          </p:cNvSpPr>
          <p:nvPr>
            <p:ph type="body" idx="2"/>
          </p:nvPr>
        </p:nvSpPr>
        <p:spPr>
          <a:xfrm>
            <a:off x="4796625" y="757513"/>
            <a:ext cx="4132200" cy="40539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arn About It - 2 columns w/separate headers">
  <p:cSld name="CUSTOM_10_1_1_1_1_1_1_1_1_1_1_3_1">
    <p:spTree>
      <p:nvGrpSpPr>
        <p:cNvPr id="1" name="Shape 208"/>
        <p:cNvGrpSpPr/>
        <p:nvPr/>
      </p:nvGrpSpPr>
      <p:grpSpPr>
        <a:xfrm>
          <a:off x="0" y="0"/>
          <a:ext cx="0" cy="0"/>
          <a:chOff x="0" y="0"/>
          <a:chExt cx="0" cy="0"/>
        </a:xfrm>
      </p:grpSpPr>
      <p:sp>
        <p:nvSpPr>
          <p:cNvPr id="209" name="Google Shape;209;p19"/>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19"/>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11" name="Google Shape;211;p19"/>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12" name="Google Shape;212;p19"/>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13" name="Google Shape;213;p19"/>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14" name="Google Shape;214;p19"/>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15" name="Google Shape;215;p19"/>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16" name="Google Shape;216;p19"/>
          <p:cNvPicPr preferRelativeResize="0"/>
          <p:nvPr/>
        </p:nvPicPr>
        <p:blipFill>
          <a:blip r:embed="rId8"/>
          <a:stretch>
            <a:fillRect/>
          </a:stretch>
        </p:blipFill>
        <p:spPr>
          <a:xfrm>
            <a:off x="7908861" y="273606"/>
            <a:ext cx="831223" cy="207050"/>
          </a:xfrm>
          <a:prstGeom prst="rect">
            <a:avLst/>
          </a:prstGeom>
          <a:noFill/>
          <a:ln>
            <a:noFill/>
          </a:ln>
        </p:spPr>
      </p:pic>
      <p:sp>
        <p:nvSpPr>
          <p:cNvPr id="217" name="Google Shape;217;p19"/>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19"/>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19" name="Google Shape;219;p19"/>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21" name="Google Shape;221;p19"/>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22" name="Google Shape;222;p19"/>
          <p:cNvSpPr txBox="1">
            <a:spLocks noGrp="1"/>
          </p:cNvSpPr>
          <p:nvPr>
            <p:ph type="body" idx="1"/>
          </p:nvPr>
        </p:nvSpPr>
        <p:spPr>
          <a:xfrm>
            <a:off x="192400" y="1528391"/>
            <a:ext cx="4132200" cy="32922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23" name="Google Shape;223;p19"/>
          <p:cNvSpPr txBox="1">
            <a:spLocks noGrp="1"/>
          </p:cNvSpPr>
          <p:nvPr>
            <p:ph type="body" idx="2"/>
          </p:nvPr>
        </p:nvSpPr>
        <p:spPr>
          <a:xfrm>
            <a:off x="4796625" y="1520950"/>
            <a:ext cx="4132200" cy="32922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24" name="Google Shape;224;p19"/>
          <p:cNvSpPr txBox="1">
            <a:spLocks noGrp="1"/>
          </p:cNvSpPr>
          <p:nvPr>
            <p:ph type="title" idx="3"/>
          </p:nvPr>
        </p:nvSpPr>
        <p:spPr>
          <a:xfrm>
            <a:off x="201562" y="770512"/>
            <a:ext cx="4132200" cy="641400"/>
          </a:xfrm>
          <a:prstGeom prst="rect">
            <a:avLst/>
          </a:prstGeom>
        </p:spPr>
        <p:txBody>
          <a:bodyPr spcFirstLastPara="1" wrap="square" lIns="91425" tIns="91425" rIns="91425" bIns="91425" anchor="ctr" anchorCtr="0">
            <a:noAutofit/>
          </a:bodyPr>
          <a:lstStyle>
            <a:lvl1pPr lvl="0">
              <a:spcBef>
                <a:spcPts val="0"/>
              </a:spcBef>
              <a:spcAft>
                <a:spcPts val="0"/>
              </a:spcAft>
              <a:buNone/>
              <a:defRPr sz="2400">
                <a:solidFill>
                  <a:schemeClr val="accent5"/>
                </a:solidFill>
                <a:latin typeface="Open Sans" panose="020B0606030504020204"/>
                <a:ea typeface="Open Sans" panose="020B0606030504020204"/>
                <a:cs typeface="Open Sans" panose="020B0606030504020204"/>
                <a:sym typeface="Open Sans" panose="020B0606030504020204"/>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25" name="Google Shape;225;p19"/>
          <p:cNvSpPr txBox="1">
            <a:spLocks noGrp="1"/>
          </p:cNvSpPr>
          <p:nvPr>
            <p:ph type="title" idx="4"/>
          </p:nvPr>
        </p:nvSpPr>
        <p:spPr>
          <a:xfrm>
            <a:off x="4796748" y="770512"/>
            <a:ext cx="4132200" cy="641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chemeClr val="accent5"/>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arn About It - 1 column w/ picture right">
  <p:cSld name="CUSTOM_10_1_1_1_1_1_1_1_1_1_1_2">
    <p:spTree>
      <p:nvGrpSpPr>
        <p:cNvPr id="1" name="Shape 226"/>
        <p:cNvGrpSpPr/>
        <p:nvPr/>
      </p:nvGrpSpPr>
      <p:grpSpPr>
        <a:xfrm>
          <a:off x="0" y="0"/>
          <a:ext cx="0" cy="0"/>
          <a:chOff x="0" y="0"/>
          <a:chExt cx="0" cy="0"/>
        </a:xfrm>
      </p:grpSpPr>
      <p:sp>
        <p:nvSpPr>
          <p:cNvPr id="227" name="Google Shape;227;p20"/>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0"/>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29" name="Google Shape;229;p20"/>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30" name="Google Shape;230;p20"/>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31" name="Google Shape;231;p20"/>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32" name="Google Shape;232;p20"/>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33" name="Google Shape;233;p20"/>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34" name="Google Shape;234;p20"/>
          <p:cNvPicPr preferRelativeResize="0"/>
          <p:nvPr/>
        </p:nvPicPr>
        <p:blipFill>
          <a:blip r:embed="rId8"/>
          <a:stretch>
            <a:fillRect/>
          </a:stretch>
        </p:blipFill>
        <p:spPr>
          <a:xfrm>
            <a:off x="7908861" y="273606"/>
            <a:ext cx="831223" cy="207050"/>
          </a:xfrm>
          <a:prstGeom prst="rect">
            <a:avLst/>
          </a:prstGeom>
          <a:noFill/>
          <a:ln>
            <a:noFill/>
          </a:ln>
        </p:spPr>
      </p:pic>
      <p:sp>
        <p:nvSpPr>
          <p:cNvPr id="235" name="Google Shape;235;p20"/>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20"/>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37" name="Google Shape;237;p20"/>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39" name="Google Shape;239;p20"/>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40" name="Google Shape;240;p20"/>
          <p:cNvSpPr txBox="1">
            <a:spLocks noGrp="1"/>
          </p:cNvSpPr>
          <p:nvPr>
            <p:ph type="body" idx="1"/>
          </p:nvPr>
        </p:nvSpPr>
        <p:spPr>
          <a:xfrm>
            <a:off x="151425" y="766675"/>
            <a:ext cx="47595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General Chemistry Generic Cover Slide">
  <p:cSld name="TITLE_2_1_2">
    <p:bg>
      <p:bgPr>
        <a:solidFill>
          <a:srgbClr val="00BEFF"/>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mt="24000"/>
          </a:blip>
          <a:stretch>
            <a:fillRect/>
          </a:stretch>
        </p:blipFill>
        <p:spPr>
          <a:xfrm>
            <a:off x="7127525" y="599825"/>
            <a:ext cx="1654525" cy="2229100"/>
          </a:xfrm>
          <a:prstGeom prst="rect">
            <a:avLst/>
          </a:prstGeom>
          <a:noFill/>
          <a:ln>
            <a:noFill/>
          </a:ln>
        </p:spPr>
      </p:pic>
      <p:pic>
        <p:nvPicPr>
          <p:cNvPr id="19" name="Google Shape;19;p3"/>
          <p:cNvPicPr preferRelativeResize="0"/>
          <p:nvPr/>
        </p:nvPicPr>
        <p:blipFill>
          <a:blip r:embed="rId3"/>
          <a:stretch>
            <a:fillRect/>
          </a:stretch>
        </p:blipFill>
        <p:spPr>
          <a:xfrm>
            <a:off x="514007" y="564750"/>
            <a:ext cx="1730353" cy="430999"/>
          </a:xfrm>
          <a:prstGeom prst="rect">
            <a:avLst/>
          </a:prstGeom>
          <a:noFill/>
          <a:ln>
            <a:noFill/>
          </a:ln>
        </p:spPr>
      </p:pic>
      <p:sp>
        <p:nvSpPr>
          <p:cNvPr id="20" name="Google Shape;20;p3"/>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1" name="Google Shape;21;p3"/>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General Chemistry [1/2]</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22" name="Google Shape;22;p3"/>
          <p:cNvGrpSpPr/>
          <p:nvPr/>
        </p:nvGrpSpPr>
        <p:grpSpPr>
          <a:xfrm>
            <a:off x="-115696" y="4288024"/>
            <a:ext cx="726600" cy="426600"/>
            <a:chOff x="-115696" y="4288024"/>
            <a:chExt cx="726600" cy="426600"/>
          </a:xfrm>
        </p:grpSpPr>
        <p:sp>
          <p:nvSpPr>
            <p:cNvPr id="23" name="Google Shape;23;p3"/>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stretch>
              <a:fillRect/>
            </a:stretch>
          </p:blipFill>
          <p:spPr>
            <a:xfrm>
              <a:off x="291550" y="4352925"/>
              <a:ext cx="221300" cy="29815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arn About It - 1 column w/ picture left">
  <p:cSld name="CUSTOM_10_1_1_1_1_1_1_1_1_1_1_2_1">
    <p:spTree>
      <p:nvGrpSpPr>
        <p:cNvPr id="1" name="Shape 241"/>
        <p:cNvGrpSpPr/>
        <p:nvPr/>
      </p:nvGrpSpPr>
      <p:grpSpPr>
        <a:xfrm>
          <a:off x="0" y="0"/>
          <a:ext cx="0" cy="0"/>
          <a:chOff x="0" y="0"/>
          <a:chExt cx="0" cy="0"/>
        </a:xfrm>
      </p:grpSpPr>
      <p:sp>
        <p:nvSpPr>
          <p:cNvPr id="242" name="Google Shape;242;p21"/>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21"/>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44" name="Google Shape;244;p21"/>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45" name="Google Shape;245;p21"/>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46" name="Google Shape;246;p21"/>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47" name="Google Shape;247;p21"/>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48" name="Google Shape;248;p21"/>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49" name="Google Shape;249;p21"/>
          <p:cNvPicPr preferRelativeResize="0"/>
          <p:nvPr/>
        </p:nvPicPr>
        <p:blipFill>
          <a:blip r:embed="rId8"/>
          <a:stretch>
            <a:fillRect/>
          </a:stretch>
        </p:blipFill>
        <p:spPr>
          <a:xfrm>
            <a:off x="7908861" y="273606"/>
            <a:ext cx="831223" cy="207050"/>
          </a:xfrm>
          <a:prstGeom prst="rect">
            <a:avLst/>
          </a:prstGeom>
          <a:noFill/>
          <a:ln>
            <a:noFill/>
          </a:ln>
        </p:spPr>
      </p:pic>
      <p:sp>
        <p:nvSpPr>
          <p:cNvPr id="250" name="Google Shape;250;p21"/>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21"/>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52" name="Google Shape;252;p21"/>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54" name="Google Shape;254;p21"/>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55" name="Google Shape;255;p21"/>
          <p:cNvSpPr txBox="1">
            <a:spLocks noGrp="1"/>
          </p:cNvSpPr>
          <p:nvPr>
            <p:ph type="body" idx="1"/>
          </p:nvPr>
        </p:nvSpPr>
        <p:spPr>
          <a:xfrm>
            <a:off x="4214675" y="766675"/>
            <a:ext cx="48051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arn about It - One Column with Quote on Left">
  <p:cSld name="CUSTOM_10_1_1_1_1_1_1_1_1_1_1_1">
    <p:spTree>
      <p:nvGrpSpPr>
        <p:cNvPr id="1" name="Shape 256"/>
        <p:cNvGrpSpPr/>
        <p:nvPr/>
      </p:nvGrpSpPr>
      <p:grpSpPr>
        <a:xfrm>
          <a:off x="0" y="0"/>
          <a:ext cx="0" cy="0"/>
          <a:chOff x="0" y="0"/>
          <a:chExt cx="0" cy="0"/>
        </a:xfrm>
      </p:grpSpPr>
      <p:sp>
        <p:nvSpPr>
          <p:cNvPr id="257" name="Google Shape;257;p22"/>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22"/>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59" name="Google Shape;259;p22"/>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60" name="Google Shape;260;p22"/>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61" name="Google Shape;261;p22"/>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62" name="Google Shape;262;p22"/>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63" name="Google Shape;263;p22"/>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64" name="Google Shape;264;p22"/>
          <p:cNvPicPr preferRelativeResize="0"/>
          <p:nvPr/>
        </p:nvPicPr>
        <p:blipFill>
          <a:blip r:embed="rId8"/>
          <a:stretch>
            <a:fillRect/>
          </a:stretch>
        </p:blipFill>
        <p:spPr>
          <a:xfrm>
            <a:off x="7908861" y="273606"/>
            <a:ext cx="831223" cy="207050"/>
          </a:xfrm>
          <a:prstGeom prst="rect">
            <a:avLst/>
          </a:prstGeom>
          <a:noFill/>
          <a:ln>
            <a:noFill/>
          </a:ln>
        </p:spPr>
      </p:pic>
      <p:sp>
        <p:nvSpPr>
          <p:cNvPr id="265" name="Google Shape;265;p22"/>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2"/>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67" name="Google Shape;267;p2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68" name="Google Shape;268;p22"/>
          <p:cNvSpPr/>
          <p:nvPr/>
        </p:nvSpPr>
        <p:spPr>
          <a:xfrm>
            <a:off x="6287600" y="9645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22"/>
          <p:cNvGrpSpPr/>
          <p:nvPr/>
        </p:nvGrpSpPr>
        <p:grpSpPr>
          <a:xfrm>
            <a:off x="6430137" y="3278099"/>
            <a:ext cx="2400845" cy="1393501"/>
            <a:chOff x="6623400" y="3679849"/>
            <a:chExt cx="2400845" cy="1393501"/>
          </a:xfrm>
        </p:grpSpPr>
        <p:pic>
          <p:nvPicPr>
            <p:cNvPr id="270" name="Google Shape;270;p22"/>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271" name="Google Shape;271;p22"/>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272" name="Google Shape;272;p22"/>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273" name="Google Shape;273;p22"/>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274" name="Google Shape;274;p22"/>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275" name="Google Shape;275;p22"/>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276" name="Google Shape;276;p22"/>
          <p:cNvSpPr txBox="1">
            <a:spLocks noGrp="1"/>
          </p:cNvSpPr>
          <p:nvPr>
            <p:ph type="title"/>
          </p:nvPr>
        </p:nvSpPr>
        <p:spPr>
          <a:xfrm>
            <a:off x="6430100" y="1172775"/>
            <a:ext cx="2400900" cy="3353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600" b="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77" name="Google Shape;277;p22"/>
          <p:cNvSpPr txBox="1">
            <a:spLocks noGrp="1"/>
          </p:cNvSpPr>
          <p:nvPr>
            <p:ph type="body" idx="1"/>
          </p:nvPr>
        </p:nvSpPr>
        <p:spPr>
          <a:xfrm>
            <a:off x="151425" y="766675"/>
            <a:ext cx="59556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78" name="Google Shape;278;p22"/>
          <p:cNvSpPr txBox="1">
            <a:spLocks noGrp="1"/>
          </p:cNvSpPr>
          <p:nvPr>
            <p:ph type="title" idx="2"/>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 about It - One Column with Quote on Right">
  <p:cSld name="CUSTOM_10_1_1_1_1_1_1_1_1_1_1_1_1">
    <p:spTree>
      <p:nvGrpSpPr>
        <p:cNvPr id="1" name="Shape 279"/>
        <p:cNvGrpSpPr/>
        <p:nvPr/>
      </p:nvGrpSpPr>
      <p:grpSpPr>
        <a:xfrm>
          <a:off x="0" y="0"/>
          <a:ext cx="0" cy="0"/>
          <a:chOff x="0" y="0"/>
          <a:chExt cx="0" cy="0"/>
        </a:xfrm>
      </p:grpSpPr>
      <p:sp>
        <p:nvSpPr>
          <p:cNvPr id="280" name="Google Shape;280;p23"/>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23"/>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82" name="Google Shape;282;p23"/>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83" name="Google Shape;283;p23"/>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84" name="Google Shape;284;p23"/>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85" name="Google Shape;285;p23"/>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86" name="Google Shape;286;p23"/>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87" name="Google Shape;287;p23"/>
          <p:cNvPicPr preferRelativeResize="0"/>
          <p:nvPr/>
        </p:nvPicPr>
        <p:blipFill>
          <a:blip r:embed="rId8"/>
          <a:stretch>
            <a:fillRect/>
          </a:stretch>
        </p:blipFill>
        <p:spPr>
          <a:xfrm>
            <a:off x="7908861" y="273606"/>
            <a:ext cx="831223" cy="207050"/>
          </a:xfrm>
          <a:prstGeom prst="rect">
            <a:avLst/>
          </a:prstGeom>
          <a:noFill/>
          <a:ln>
            <a:noFill/>
          </a:ln>
        </p:spPr>
      </p:pic>
      <p:sp>
        <p:nvSpPr>
          <p:cNvPr id="288" name="Google Shape;288;p23"/>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23"/>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90" name="Google Shape;290;p2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91" name="Google Shape;291;p23"/>
          <p:cNvSpPr/>
          <p:nvPr/>
        </p:nvSpPr>
        <p:spPr>
          <a:xfrm>
            <a:off x="173098" y="9984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3"/>
          <p:cNvGrpSpPr/>
          <p:nvPr/>
        </p:nvGrpSpPr>
        <p:grpSpPr>
          <a:xfrm>
            <a:off x="315635" y="3311999"/>
            <a:ext cx="2400845" cy="1393501"/>
            <a:chOff x="6623400" y="3679849"/>
            <a:chExt cx="2400845" cy="1393501"/>
          </a:xfrm>
        </p:grpSpPr>
        <p:pic>
          <p:nvPicPr>
            <p:cNvPr id="293" name="Google Shape;293;p23"/>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294" name="Google Shape;294;p23"/>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295" name="Google Shape;295;p23"/>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296" name="Google Shape;296;p23"/>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297" name="Google Shape;297;p23"/>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298" name="Google Shape;298;p23"/>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299" name="Google Shape;299;p23"/>
          <p:cNvSpPr txBox="1">
            <a:spLocks noGrp="1"/>
          </p:cNvSpPr>
          <p:nvPr>
            <p:ph type="body" idx="1"/>
          </p:nvPr>
        </p:nvSpPr>
        <p:spPr>
          <a:xfrm>
            <a:off x="3014400" y="766675"/>
            <a:ext cx="59556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00" name="Google Shape;300;p23"/>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301" name="Google Shape;301;p23"/>
          <p:cNvSpPr txBox="1">
            <a:spLocks noGrp="1"/>
          </p:cNvSpPr>
          <p:nvPr>
            <p:ph type="title" idx="2"/>
          </p:nvPr>
        </p:nvSpPr>
        <p:spPr>
          <a:xfrm>
            <a:off x="315525" y="1172775"/>
            <a:ext cx="2400900" cy="3353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600" b="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cons">
  <p:cSld name="CUSTOM_8">
    <p:spTree>
      <p:nvGrpSpPr>
        <p:cNvPr id="1" name="Shape 302"/>
        <p:cNvGrpSpPr/>
        <p:nvPr/>
      </p:nvGrpSpPr>
      <p:grpSpPr>
        <a:xfrm>
          <a:off x="0" y="0"/>
          <a:ext cx="0" cy="0"/>
          <a:chOff x="0" y="0"/>
          <a:chExt cx="0" cy="0"/>
        </a:xfrm>
      </p:grpSpPr>
      <p:sp>
        <p:nvSpPr>
          <p:cNvPr id="303" name="Google Shape;303;p24"/>
          <p:cNvSpPr txBox="1"/>
          <p:nvPr/>
        </p:nvSpPr>
        <p:spPr>
          <a:xfrm>
            <a:off x="587437" y="124650"/>
            <a:ext cx="5181900" cy="86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a:solidFill>
                  <a:srgbClr val="0563C1"/>
                </a:solidFill>
                <a:latin typeface="Barlow" panose="00000500000000000000"/>
                <a:ea typeface="Barlow" panose="00000500000000000000"/>
                <a:cs typeface="Barlow" panose="00000500000000000000"/>
                <a:sym typeface="Barlow" panose="00000500000000000000"/>
              </a:rPr>
              <a:t>Icons</a:t>
            </a:r>
            <a:endParaRPr sz="3000" b="1">
              <a:solidFill>
                <a:srgbClr val="0563C1"/>
              </a:solidFill>
              <a:latin typeface="Barlow" panose="00000500000000000000"/>
              <a:ea typeface="Barlow" panose="00000500000000000000"/>
              <a:cs typeface="Barlow" panose="00000500000000000000"/>
              <a:sym typeface="Barlow" panose="00000500000000000000"/>
            </a:endParaRPr>
          </a:p>
        </p:txBody>
      </p:sp>
      <p:sp>
        <p:nvSpPr>
          <p:cNvPr id="304" name="Google Shape;304;p2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arn about It - with picture">
  <p:cSld name="CUSTOM_10_1_1_1_1_1_1_1_1_1_1_1_1_1">
    <p:spTree>
      <p:nvGrpSpPr>
        <p:cNvPr id="1" name="Shape 305"/>
        <p:cNvGrpSpPr/>
        <p:nvPr/>
      </p:nvGrpSpPr>
      <p:grpSpPr>
        <a:xfrm>
          <a:off x="0" y="0"/>
          <a:ext cx="0" cy="0"/>
          <a:chOff x="0" y="0"/>
          <a:chExt cx="0" cy="0"/>
        </a:xfrm>
      </p:grpSpPr>
      <p:sp>
        <p:nvSpPr>
          <p:cNvPr id="306" name="Google Shape;306;p25"/>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2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308" name="Google Shape;308;p25"/>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309" name="Google Shape;309;p25"/>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310" name="Google Shape;310;p25"/>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311" name="Google Shape;311;p25"/>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312" name="Google Shape;312;p25"/>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313" name="Google Shape;313;p25"/>
          <p:cNvPicPr preferRelativeResize="0"/>
          <p:nvPr/>
        </p:nvPicPr>
        <p:blipFill>
          <a:blip r:embed="rId8"/>
          <a:stretch>
            <a:fillRect/>
          </a:stretch>
        </p:blipFill>
        <p:spPr>
          <a:xfrm>
            <a:off x="7908861" y="273606"/>
            <a:ext cx="831223" cy="207050"/>
          </a:xfrm>
          <a:prstGeom prst="rect">
            <a:avLst/>
          </a:prstGeom>
          <a:noFill/>
          <a:ln>
            <a:noFill/>
          </a:ln>
        </p:spPr>
      </p:pic>
      <p:sp>
        <p:nvSpPr>
          <p:cNvPr id="314" name="Google Shape;314;p2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25"/>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316" name="Google Shape;316;p2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17" name="Google Shape;317;p25"/>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wledge Check Question">
  <p:cSld name="CUSTOM_10_1_1_1_1_1_1_1_1_1_1_1_1_1_1">
    <p:spTree>
      <p:nvGrpSpPr>
        <p:cNvPr id="1" name="Shape 318"/>
        <p:cNvGrpSpPr/>
        <p:nvPr/>
      </p:nvGrpSpPr>
      <p:grpSpPr>
        <a:xfrm>
          <a:off x="0" y="0"/>
          <a:ext cx="0" cy="0"/>
          <a:chOff x="0" y="0"/>
          <a:chExt cx="0" cy="0"/>
        </a:xfrm>
      </p:grpSpPr>
      <p:sp>
        <p:nvSpPr>
          <p:cNvPr id="319" name="Google Shape;319;p26"/>
          <p:cNvSpPr/>
          <p:nvPr/>
        </p:nvSpPr>
        <p:spPr>
          <a:xfrm>
            <a:off x="-27" y="-19087"/>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rot="-5400000" flipH="1">
            <a:off x="4709595" y="802661"/>
            <a:ext cx="5178317" cy="3690569"/>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22" name="Google Shape;322;p26"/>
          <p:cNvSpPr/>
          <p:nvPr/>
        </p:nvSpPr>
        <p:spPr>
          <a:xfrm flipH="1">
            <a:off x="4" y="4392602"/>
            <a:ext cx="1020835" cy="750907"/>
          </a:xfrm>
          <a:custGeom>
            <a:avLst/>
            <a:gdLst/>
            <a:ahLst/>
            <a:cxnLst/>
            <a:rect l="l" t="t" r="r" b="b"/>
            <a:pathLst>
              <a:path w="15250" h="7108" extrusionOk="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26"/>
          <p:cNvPicPr preferRelativeResize="0"/>
          <p:nvPr/>
        </p:nvPicPr>
        <p:blipFill>
          <a:blip r:embed="rId2"/>
          <a:stretch>
            <a:fillRect/>
          </a:stretch>
        </p:blipFill>
        <p:spPr>
          <a:xfrm>
            <a:off x="7908861" y="273606"/>
            <a:ext cx="831223" cy="207050"/>
          </a:xfrm>
          <a:prstGeom prst="rect">
            <a:avLst/>
          </a:prstGeom>
          <a:noFill/>
          <a:ln>
            <a:noFill/>
          </a:ln>
        </p:spPr>
      </p:pic>
      <p:pic>
        <p:nvPicPr>
          <p:cNvPr id="324" name="Google Shape;324;p26"/>
          <p:cNvPicPr preferRelativeResize="0"/>
          <p:nvPr/>
        </p:nvPicPr>
        <p:blipFill>
          <a:blip r:embed="rId3"/>
          <a:stretch>
            <a:fillRect/>
          </a:stretch>
        </p:blipFill>
        <p:spPr>
          <a:xfrm>
            <a:off x="417150" y="1632775"/>
            <a:ext cx="1635475" cy="1877951"/>
          </a:xfrm>
          <a:prstGeom prst="rect">
            <a:avLst/>
          </a:prstGeom>
          <a:noFill/>
          <a:ln>
            <a:noFill/>
          </a:ln>
        </p:spPr>
      </p:pic>
      <p:sp>
        <p:nvSpPr>
          <p:cNvPr id="325" name="Google Shape;325;p26"/>
          <p:cNvSpPr txBox="1">
            <a:spLocks noGrp="1"/>
          </p:cNvSpPr>
          <p:nvPr>
            <p:ph type="body" idx="1"/>
          </p:nvPr>
        </p:nvSpPr>
        <p:spPr>
          <a:xfrm>
            <a:off x="2418850" y="632200"/>
            <a:ext cx="6441000" cy="3970500"/>
          </a:xfrm>
          <a:prstGeom prst="rect">
            <a:avLst/>
          </a:prstGeom>
        </p:spPr>
        <p:txBody>
          <a:bodyPr spcFirstLastPara="1" wrap="square" lIns="91425" tIns="91425" rIns="91425" bIns="91425" anchor="ctr" anchorCtr="0">
            <a:noAutofit/>
          </a:bodyPr>
          <a:lstStyle>
            <a:lvl1pPr marL="457200" lvl="0"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ps">
  <p:cSld name="CUSTOM_10_1_1_1_1_1_1_1_1_1_1_1_1_1_1_2">
    <p:spTree>
      <p:nvGrpSpPr>
        <p:cNvPr id="1" name="Shape 326"/>
        <p:cNvGrpSpPr/>
        <p:nvPr/>
      </p:nvGrpSpPr>
      <p:grpSpPr>
        <a:xfrm>
          <a:off x="0" y="0"/>
          <a:ext cx="0" cy="0"/>
          <a:chOff x="0" y="0"/>
          <a:chExt cx="0" cy="0"/>
        </a:xfrm>
      </p:grpSpPr>
      <p:sp>
        <p:nvSpPr>
          <p:cNvPr id="327" name="Google Shape;327;p27"/>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29" name="Google Shape;329;p27"/>
          <p:cNvSpPr/>
          <p:nvPr/>
        </p:nvSpPr>
        <p:spPr>
          <a:xfrm rot="10800000" flipH="1">
            <a:off x="3506300" y="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2324381" y="337306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Tips</a:t>
            </a:r>
            <a:endParaRPr sz="24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32" name="Google Shape;332;p27"/>
          <p:cNvPicPr preferRelativeResize="0"/>
          <p:nvPr/>
        </p:nvPicPr>
        <p:blipFill>
          <a:blip r:embed="rId2"/>
          <a:stretch>
            <a:fillRect/>
          </a:stretch>
        </p:blipFill>
        <p:spPr>
          <a:xfrm>
            <a:off x="7908861" y="273606"/>
            <a:ext cx="831223" cy="207050"/>
          </a:xfrm>
          <a:prstGeom prst="rect">
            <a:avLst/>
          </a:prstGeom>
          <a:noFill/>
          <a:ln>
            <a:noFill/>
          </a:ln>
        </p:spPr>
      </p:pic>
      <p:pic>
        <p:nvPicPr>
          <p:cNvPr id="333" name="Google Shape;333;p27"/>
          <p:cNvPicPr preferRelativeResize="0"/>
          <p:nvPr/>
        </p:nvPicPr>
        <p:blipFill>
          <a:blip r:embed="rId3"/>
          <a:stretch>
            <a:fillRect/>
          </a:stretch>
        </p:blipFill>
        <p:spPr>
          <a:xfrm>
            <a:off x="337479" y="1698825"/>
            <a:ext cx="1742751" cy="1990599"/>
          </a:xfrm>
          <a:prstGeom prst="rect">
            <a:avLst/>
          </a:prstGeom>
          <a:noFill/>
          <a:ln>
            <a:noFill/>
          </a:ln>
        </p:spPr>
      </p:pic>
      <p:sp>
        <p:nvSpPr>
          <p:cNvPr id="334" name="Google Shape;334;p27"/>
          <p:cNvSpPr txBox="1">
            <a:spLocks noGrp="1"/>
          </p:cNvSpPr>
          <p:nvPr>
            <p:ph type="body" idx="1"/>
          </p:nvPr>
        </p:nvSpPr>
        <p:spPr>
          <a:xfrm>
            <a:off x="2263100" y="749800"/>
            <a:ext cx="6596700" cy="3852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p">
  <p:cSld name="CUSTOM_10_1_1_1_1_1_1_1_1_1_1_1_1_1_1_2_1">
    <p:spTree>
      <p:nvGrpSpPr>
        <p:cNvPr id="1" name="Shape 335"/>
        <p:cNvGrpSpPr/>
        <p:nvPr/>
      </p:nvGrpSpPr>
      <p:grpSpPr>
        <a:xfrm>
          <a:off x="0" y="0"/>
          <a:ext cx="0" cy="0"/>
          <a:chOff x="0" y="0"/>
          <a:chExt cx="0" cy="0"/>
        </a:xfrm>
      </p:grpSpPr>
      <p:sp>
        <p:nvSpPr>
          <p:cNvPr id="336" name="Google Shape;336;p28"/>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38" name="Google Shape;338;p28"/>
          <p:cNvSpPr/>
          <p:nvPr/>
        </p:nvSpPr>
        <p:spPr>
          <a:xfrm rot="10800000" flipH="1">
            <a:off x="3506300" y="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2324381" y="337306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Tip</a:t>
            </a:r>
            <a:endParaRPr sz="24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41" name="Google Shape;341;p28"/>
          <p:cNvPicPr preferRelativeResize="0"/>
          <p:nvPr/>
        </p:nvPicPr>
        <p:blipFill>
          <a:blip r:embed="rId2"/>
          <a:stretch>
            <a:fillRect/>
          </a:stretch>
        </p:blipFill>
        <p:spPr>
          <a:xfrm>
            <a:off x="7908861" y="273606"/>
            <a:ext cx="831223" cy="207050"/>
          </a:xfrm>
          <a:prstGeom prst="rect">
            <a:avLst/>
          </a:prstGeom>
          <a:noFill/>
          <a:ln>
            <a:noFill/>
          </a:ln>
        </p:spPr>
      </p:pic>
      <p:pic>
        <p:nvPicPr>
          <p:cNvPr id="342" name="Google Shape;342;p28"/>
          <p:cNvPicPr preferRelativeResize="0"/>
          <p:nvPr/>
        </p:nvPicPr>
        <p:blipFill>
          <a:blip r:embed="rId3"/>
          <a:stretch>
            <a:fillRect/>
          </a:stretch>
        </p:blipFill>
        <p:spPr>
          <a:xfrm>
            <a:off x="337479" y="1698825"/>
            <a:ext cx="1742751" cy="1990599"/>
          </a:xfrm>
          <a:prstGeom prst="rect">
            <a:avLst/>
          </a:prstGeom>
          <a:noFill/>
          <a:ln>
            <a:noFill/>
          </a:ln>
        </p:spPr>
      </p:pic>
      <p:sp>
        <p:nvSpPr>
          <p:cNvPr id="343" name="Google Shape;343;p28"/>
          <p:cNvSpPr txBox="1">
            <a:spLocks noGrp="1"/>
          </p:cNvSpPr>
          <p:nvPr>
            <p:ph type="body" idx="1"/>
          </p:nvPr>
        </p:nvSpPr>
        <p:spPr>
          <a:xfrm>
            <a:off x="2263100" y="749800"/>
            <a:ext cx="6596700" cy="3852900"/>
          </a:xfrm>
          <a:prstGeom prst="rect">
            <a:avLst/>
          </a:prstGeom>
        </p:spPr>
        <p:txBody>
          <a:bodyPr spcFirstLastPara="1" wrap="square" lIns="91425" tIns="91425" rIns="91425" bIns="91425" anchor="ctr" anchorCtr="0">
            <a:noAutofit/>
          </a:bodyPr>
          <a:lstStyle>
            <a:lvl1pPr marL="457200" lvl="0"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member">
  <p:cSld name="CUSTOM_10_1_1_1_1_1_1_1_1_1_1_1_1_1_1_1">
    <p:spTree>
      <p:nvGrpSpPr>
        <p:cNvPr id="1" name="Shape 344"/>
        <p:cNvGrpSpPr/>
        <p:nvPr/>
      </p:nvGrpSpPr>
      <p:grpSpPr>
        <a:xfrm>
          <a:off x="0" y="0"/>
          <a:ext cx="0" cy="0"/>
          <a:chOff x="0" y="0"/>
          <a:chExt cx="0" cy="0"/>
        </a:xfrm>
      </p:grpSpPr>
      <p:sp>
        <p:nvSpPr>
          <p:cNvPr id="345" name="Google Shape;345;p29"/>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47" name="Google Shape;347;p29"/>
          <p:cNvSpPr/>
          <p:nvPr/>
        </p:nvSpPr>
        <p:spPr>
          <a:xfrm>
            <a:off x="5871881" y="309781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rot="5400000">
            <a:off x="-726905" y="733690"/>
            <a:ext cx="5178317" cy="372928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 name="Google Shape;349;p29"/>
          <p:cNvPicPr preferRelativeResize="0"/>
          <p:nvPr/>
        </p:nvPicPr>
        <p:blipFill>
          <a:blip r:embed="rId2"/>
          <a:stretch>
            <a:fillRect/>
          </a:stretch>
        </p:blipFill>
        <p:spPr>
          <a:xfrm>
            <a:off x="7908861" y="273606"/>
            <a:ext cx="831223" cy="207050"/>
          </a:xfrm>
          <a:prstGeom prst="rect">
            <a:avLst/>
          </a:prstGeom>
          <a:noFill/>
          <a:ln>
            <a:noFill/>
          </a:ln>
        </p:spPr>
      </p:pic>
      <p:sp>
        <p:nvSpPr>
          <p:cNvPr id="350" name="Google Shape;350;p29"/>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Remember</a:t>
            </a:r>
            <a:endParaRPr sz="24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51" name="Google Shape;351;p29"/>
          <p:cNvPicPr preferRelativeResize="0"/>
          <p:nvPr/>
        </p:nvPicPr>
        <p:blipFill>
          <a:blip r:embed="rId3"/>
          <a:stretch>
            <a:fillRect/>
          </a:stretch>
        </p:blipFill>
        <p:spPr>
          <a:xfrm>
            <a:off x="413675" y="1943425"/>
            <a:ext cx="1312900" cy="1574000"/>
          </a:xfrm>
          <a:prstGeom prst="rect">
            <a:avLst/>
          </a:prstGeom>
          <a:noFill/>
          <a:ln>
            <a:noFill/>
          </a:ln>
        </p:spPr>
      </p:pic>
      <p:sp>
        <p:nvSpPr>
          <p:cNvPr id="352" name="Google Shape;352;p29"/>
          <p:cNvSpPr txBox="1">
            <a:spLocks noGrp="1"/>
          </p:cNvSpPr>
          <p:nvPr>
            <p:ph type="body" idx="1"/>
          </p:nvPr>
        </p:nvSpPr>
        <p:spPr>
          <a:xfrm>
            <a:off x="2263100" y="749800"/>
            <a:ext cx="6596700" cy="3852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t us Practice w/o answer">
  <p:cSld name="CUSTOM_10_1_1_1_1_1_1_1_1_1_1_1_1_1_1_1_2">
    <p:spTree>
      <p:nvGrpSpPr>
        <p:cNvPr id="1" name="Shape 353"/>
        <p:cNvGrpSpPr/>
        <p:nvPr/>
      </p:nvGrpSpPr>
      <p:grpSpPr>
        <a:xfrm>
          <a:off x="0" y="0"/>
          <a:ext cx="0" cy="0"/>
          <a:chOff x="0" y="0"/>
          <a:chExt cx="0" cy="0"/>
        </a:xfrm>
      </p:grpSpPr>
      <p:sp>
        <p:nvSpPr>
          <p:cNvPr id="354" name="Google Shape;354;p30"/>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0"/>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357" name="Google Shape;357;p30"/>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358" name="Google Shape;358;p30"/>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359" name="Google Shape;359;p30"/>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360" name="Google Shape;360;p30"/>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361" name="Google Shape;361;p30"/>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362" name="Google Shape;362;p30"/>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Let’s Practice!</a:t>
            </a:r>
            <a:endParaRPr sz="30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63" name="Google Shape;363;p30"/>
          <p:cNvPicPr preferRelativeResize="0"/>
          <p:nvPr/>
        </p:nvPicPr>
        <p:blipFill>
          <a:blip r:embed="rId8"/>
          <a:stretch>
            <a:fillRect/>
          </a:stretch>
        </p:blipFill>
        <p:spPr>
          <a:xfrm>
            <a:off x="7908861" y="273606"/>
            <a:ext cx="831223" cy="207050"/>
          </a:xfrm>
          <a:prstGeom prst="rect">
            <a:avLst/>
          </a:prstGeom>
          <a:noFill/>
          <a:ln>
            <a:noFill/>
          </a:ln>
        </p:spPr>
      </p:pic>
      <p:sp>
        <p:nvSpPr>
          <p:cNvPr id="364" name="Google Shape;364;p3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65" name="Google Shape;365;p30"/>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30"/>
          <p:cNvPicPr preferRelativeResize="0"/>
          <p:nvPr/>
        </p:nvPicPr>
        <p:blipFill>
          <a:blip r:embed="rId9"/>
          <a:stretch>
            <a:fillRect/>
          </a:stretch>
        </p:blipFill>
        <p:spPr>
          <a:xfrm>
            <a:off x="277878" y="211777"/>
            <a:ext cx="307251" cy="307623"/>
          </a:xfrm>
          <a:prstGeom prst="rect">
            <a:avLst/>
          </a:prstGeom>
          <a:noFill/>
          <a:ln>
            <a:noFill/>
          </a:ln>
        </p:spPr>
      </p:pic>
      <p:sp>
        <p:nvSpPr>
          <p:cNvPr id="367" name="Google Shape;367;p30"/>
          <p:cNvSpPr txBox="1">
            <a:spLocks noGrp="1"/>
          </p:cNvSpPr>
          <p:nvPr>
            <p:ph type="body" idx="1"/>
          </p:nvPr>
        </p:nvSpPr>
        <p:spPr>
          <a:xfrm>
            <a:off x="192400" y="766663"/>
            <a:ext cx="8777400" cy="40629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Physics Generic Cover Slide">
  <p:cSld name="TITLE_2_1_1">
    <p:bg>
      <p:bgPr>
        <a:solidFill>
          <a:srgbClr val="00BEFF"/>
        </a:solidFill>
        <a:effectLst/>
      </p:bgPr>
    </p:bg>
    <p:spTree>
      <p:nvGrpSpPr>
        <p:cNvPr id="1" name="Shape 25"/>
        <p:cNvGrpSpPr/>
        <p:nvPr/>
      </p:nvGrpSpPr>
      <p:grpSpPr>
        <a:xfrm>
          <a:off x="0" y="0"/>
          <a:ext cx="0" cy="0"/>
          <a:chOff x="0" y="0"/>
          <a:chExt cx="0" cy="0"/>
        </a:xfrm>
      </p:grpSpPr>
      <p:pic>
        <p:nvPicPr>
          <p:cNvPr id="26" name="Google Shape;26;p4"/>
          <p:cNvPicPr preferRelativeResize="0"/>
          <p:nvPr/>
        </p:nvPicPr>
        <p:blipFill>
          <a:blip r:embed="rId2">
            <a:alphaModFix amt="23000"/>
          </a:blip>
          <a:stretch>
            <a:fillRect/>
          </a:stretch>
        </p:blipFill>
        <p:spPr>
          <a:xfrm>
            <a:off x="6617375" y="467175"/>
            <a:ext cx="2288500" cy="2192425"/>
          </a:xfrm>
          <a:prstGeom prst="rect">
            <a:avLst/>
          </a:prstGeom>
          <a:noFill/>
          <a:ln>
            <a:noFill/>
          </a:ln>
        </p:spPr>
      </p:pic>
      <p:pic>
        <p:nvPicPr>
          <p:cNvPr id="27" name="Google Shape;27;p4"/>
          <p:cNvPicPr preferRelativeResize="0"/>
          <p:nvPr/>
        </p:nvPicPr>
        <p:blipFill>
          <a:blip r:embed="rId3"/>
          <a:stretch>
            <a:fillRect/>
          </a:stretch>
        </p:blipFill>
        <p:spPr>
          <a:xfrm>
            <a:off x="514007" y="564750"/>
            <a:ext cx="1730353" cy="430999"/>
          </a:xfrm>
          <a:prstGeom prst="rect">
            <a:avLst/>
          </a:prstGeom>
          <a:noFill/>
          <a:ln>
            <a:noFill/>
          </a:ln>
        </p:spPr>
      </p:pic>
      <p:sp>
        <p:nvSpPr>
          <p:cNvPr id="28" name="Google Shape;28;p4"/>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9" name="Google Shape;29;p4"/>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General Physics [1/2]</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30" name="Google Shape;30;p4"/>
          <p:cNvGrpSpPr/>
          <p:nvPr/>
        </p:nvGrpSpPr>
        <p:grpSpPr>
          <a:xfrm>
            <a:off x="-115696" y="4288024"/>
            <a:ext cx="726600" cy="426600"/>
            <a:chOff x="-115696" y="4288024"/>
            <a:chExt cx="726600" cy="426600"/>
          </a:xfrm>
        </p:grpSpPr>
        <p:sp>
          <p:nvSpPr>
            <p:cNvPr id="31" name="Google Shape;31;p4"/>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4"/>
            <p:cNvPicPr preferRelativeResize="0"/>
            <p:nvPr/>
          </p:nvPicPr>
          <p:blipFill>
            <a:blip r:embed="rId2"/>
            <a:stretch>
              <a:fillRect/>
            </a:stretch>
          </p:blipFill>
          <p:spPr>
            <a:xfrm>
              <a:off x="219550" y="4352924"/>
              <a:ext cx="309050" cy="29607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t us Practice w/ answer">
  <p:cSld name="CUSTOM_10_1_1_1_1_1_1_1_1_1_1_1_1_1_1_1_2_1">
    <p:spTree>
      <p:nvGrpSpPr>
        <p:cNvPr id="1" name="Shape 368"/>
        <p:cNvGrpSpPr/>
        <p:nvPr/>
      </p:nvGrpSpPr>
      <p:grpSpPr>
        <a:xfrm>
          <a:off x="0" y="0"/>
          <a:ext cx="0" cy="0"/>
          <a:chOff x="0" y="0"/>
          <a:chExt cx="0" cy="0"/>
        </a:xfrm>
      </p:grpSpPr>
      <p:sp>
        <p:nvSpPr>
          <p:cNvPr id="369" name="Google Shape;369;p31"/>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31"/>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372" name="Google Shape;372;p31"/>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373" name="Google Shape;373;p31"/>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374" name="Google Shape;374;p31"/>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375" name="Google Shape;375;p31"/>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376" name="Google Shape;376;p31"/>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377" name="Google Shape;377;p31"/>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Let’s Practice!</a:t>
            </a: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78" name="Google Shape;378;p31"/>
          <p:cNvPicPr preferRelativeResize="0"/>
          <p:nvPr/>
        </p:nvPicPr>
        <p:blipFill>
          <a:blip r:embed="rId8"/>
          <a:stretch>
            <a:fillRect/>
          </a:stretch>
        </p:blipFill>
        <p:spPr>
          <a:xfrm>
            <a:off x="7908861" y="273606"/>
            <a:ext cx="831223" cy="207050"/>
          </a:xfrm>
          <a:prstGeom prst="rect">
            <a:avLst/>
          </a:prstGeom>
          <a:noFill/>
          <a:ln>
            <a:noFill/>
          </a:ln>
        </p:spPr>
      </p:pic>
      <p:sp>
        <p:nvSpPr>
          <p:cNvPr id="379" name="Google Shape;379;p31"/>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80" name="Google Shape;380;p31"/>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31"/>
          <p:cNvPicPr preferRelativeResize="0"/>
          <p:nvPr/>
        </p:nvPicPr>
        <p:blipFill>
          <a:blip r:embed="rId9"/>
          <a:stretch>
            <a:fillRect/>
          </a:stretch>
        </p:blipFill>
        <p:spPr>
          <a:xfrm>
            <a:off x="277878" y="211777"/>
            <a:ext cx="307251" cy="307623"/>
          </a:xfrm>
          <a:prstGeom prst="rect">
            <a:avLst/>
          </a:prstGeom>
          <a:noFill/>
          <a:ln>
            <a:noFill/>
          </a:ln>
        </p:spPr>
      </p:pic>
      <p:sp>
        <p:nvSpPr>
          <p:cNvPr id="382" name="Google Shape;382;p31"/>
          <p:cNvSpPr txBox="1">
            <a:spLocks noGrp="1"/>
          </p:cNvSpPr>
          <p:nvPr>
            <p:ph type="body" idx="1"/>
          </p:nvPr>
        </p:nvSpPr>
        <p:spPr>
          <a:xfrm>
            <a:off x="192400" y="766675"/>
            <a:ext cx="8777400" cy="29625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y it!">
  <p:cSld name="CUSTOM_11">
    <p:spTree>
      <p:nvGrpSpPr>
        <p:cNvPr id="1" name="Shape 383"/>
        <p:cNvGrpSpPr/>
        <p:nvPr/>
      </p:nvGrpSpPr>
      <p:grpSpPr>
        <a:xfrm>
          <a:off x="0" y="0"/>
          <a:ext cx="0" cy="0"/>
          <a:chOff x="0" y="0"/>
          <a:chExt cx="0" cy="0"/>
        </a:xfrm>
      </p:grpSpPr>
      <p:sp>
        <p:nvSpPr>
          <p:cNvPr id="384" name="Google Shape;384;p32"/>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3582525" y="119765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87" name="Google Shape;387;p32"/>
          <p:cNvSpPr/>
          <p:nvPr/>
        </p:nvSpPr>
        <p:spPr>
          <a:xfrm>
            <a:off x="649368" y="245231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2"/>
          <p:cNvPicPr preferRelativeResize="0"/>
          <p:nvPr/>
        </p:nvPicPr>
        <p:blipFill>
          <a:blip r:embed="rId2"/>
          <a:stretch>
            <a:fillRect/>
          </a:stretch>
        </p:blipFill>
        <p:spPr>
          <a:xfrm>
            <a:off x="7908861" y="273606"/>
            <a:ext cx="831223" cy="207050"/>
          </a:xfrm>
          <a:prstGeom prst="rect">
            <a:avLst/>
          </a:prstGeom>
          <a:noFill/>
          <a:ln>
            <a:noFill/>
          </a:ln>
        </p:spPr>
      </p:pic>
      <p:sp>
        <p:nvSpPr>
          <p:cNvPr id="389" name="Google Shape;389;p32"/>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90" name="Google Shape;390;p32"/>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6C142"/>
                </a:solidFill>
                <a:latin typeface="Barlow" panose="00000500000000000000"/>
                <a:ea typeface="Barlow" panose="00000500000000000000"/>
                <a:cs typeface="Barlow" panose="00000500000000000000"/>
                <a:sym typeface="Barlow" panose="00000500000000000000"/>
              </a:rPr>
              <a:t>Try It!</a:t>
            </a:r>
            <a:endParaRPr sz="3000">
              <a:solidFill>
                <a:srgbClr val="F6C142"/>
              </a:solidFill>
              <a:latin typeface="Barlow" panose="00000500000000000000"/>
              <a:ea typeface="Barlow" panose="00000500000000000000"/>
              <a:cs typeface="Barlow" panose="00000500000000000000"/>
              <a:sym typeface="Barlow" panose="00000500000000000000"/>
            </a:endParaRPr>
          </a:p>
        </p:txBody>
      </p:sp>
      <p:pic>
        <p:nvPicPr>
          <p:cNvPr id="391" name="Google Shape;391;p32"/>
          <p:cNvPicPr preferRelativeResize="0"/>
          <p:nvPr/>
        </p:nvPicPr>
        <p:blipFill>
          <a:blip r:embed="rId3"/>
          <a:stretch>
            <a:fillRect/>
          </a:stretch>
        </p:blipFill>
        <p:spPr>
          <a:xfrm>
            <a:off x="350629" y="1876156"/>
            <a:ext cx="1281627" cy="1708495"/>
          </a:xfrm>
          <a:prstGeom prst="rect">
            <a:avLst/>
          </a:prstGeom>
          <a:noFill/>
          <a:ln>
            <a:noFill/>
          </a:ln>
        </p:spPr>
      </p:pic>
      <p:sp>
        <p:nvSpPr>
          <p:cNvPr id="392" name="Google Shape;392;p32"/>
          <p:cNvSpPr txBox="1"/>
          <p:nvPr/>
        </p:nvSpPr>
        <p:spPr>
          <a:xfrm>
            <a:off x="2007450" y="740975"/>
            <a:ext cx="6871200" cy="390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endParaRPr sz="2600" b="1">
              <a:solidFill>
                <a:schemeClr val="lt1"/>
              </a:solidFill>
              <a:latin typeface="Open Sans" panose="020B0606030504020204"/>
              <a:ea typeface="Open Sans" panose="020B0606030504020204"/>
              <a:cs typeface="Open Sans" panose="020B0606030504020204"/>
              <a:sym typeface="Open Sans" panose="020B0606030504020204"/>
            </a:endParaRPr>
          </a:p>
        </p:txBody>
      </p:sp>
      <p:sp>
        <p:nvSpPr>
          <p:cNvPr id="393" name="Google Shape;393;p32"/>
          <p:cNvSpPr txBox="1"/>
          <p:nvPr/>
        </p:nvSpPr>
        <p:spPr>
          <a:xfrm>
            <a:off x="2125650" y="639025"/>
            <a:ext cx="6753000" cy="40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394" name="Google Shape;394;p32"/>
          <p:cNvSpPr txBox="1">
            <a:spLocks noGrp="1"/>
          </p:cNvSpPr>
          <p:nvPr>
            <p:ph type="body" idx="1"/>
          </p:nvPr>
        </p:nvSpPr>
        <p:spPr>
          <a:xfrm>
            <a:off x="1988650" y="749788"/>
            <a:ext cx="6871200" cy="3852900"/>
          </a:xfrm>
          <a:prstGeom prst="rect">
            <a:avLst/>
          </a:prstGeom>
        </p:spPr>
        <p:txBody>
          <a:bodyPr spcFirstLastPara="1" wrap="square" lIns="91425" tIns="91425" rIns="91425" bIns="91425" anchor="ctr" anchorCtr="0">
            <a:noAutofit/>
          </a:bodyPr>
          <a:lstStyle>
            <a:lvl1pPr marL="457200" lvl="0"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t's Sum It Up">
  <p:cSld name="CUSTOM_10_1_1_1_1_1_1_1_1_1_1_1_1_1_1_1_1_3">
    <p:spTree>
      <p:nvGrpSpPr>
        <p:cNvPr id="1" name="Shape 411"/>
        <p:cNvGrpSpPr/>
        <p:nvPr/>
      </p:nvGrpSpPr>
      <p:grpSpPr>
        <a:xfrm>
          <a:off x="0" y="0"/>
          <a:ext cx="0" cy="0"/>
          <a:chOff x="0" y="0"/>
          <a:chExt cx="0" cy="0"/>
        </a:xfrm>
      </p:grpSpPr>
      <p:sp>
        <p:nvSpPr>
          <p:cNvPr id="412" name="Google Shape;412;p34"/>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14" name="Google Shape;414;p34"/>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5" name="Google Shape;415;p34"/>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416" name="Google Shape;416;p34"/>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417" name="Google Shape;417;p34"/>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418" name="Google Shape;418;p34"/>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419" name="Google Shape;419;p34"/>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420" name="Google Shape;420;p34"/>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421" name="Google Shape;421;p34"/>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Let’s Sum It Up!</a:t>
            </a: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422" name="Google Shape;422;p34"/>
          <p:cNvPicPr preferRelativeResize="0"/>
          <p:nvPr/>
        </p:nvPicPr>
        <p:blipFill>
          <a:blip r:embed="rId8"/>
          <a:stretch>
            <a:fillRect/>
          </a:stretch>
        </p:blipFill>
        <p:spPr>
          <a:xfrm>
            <a:off x="7908861" y="273606"/>
            <a:ext cx="831223" cy="207050"/>
          </a:xfrm>
          <a:prstGeom prst="rect">
            <a:avLst/>
          </a:prstGeom>
          <a:noFill/>
          <a:ln>
            <a:noFill/>
          </a:ln>
        </p:spPr>
      </p:pic>
      <p:sp>
        <p:nvSpPr>
          <p:cNvPr id="423" name="Google Shape;423;p34"/>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34"/>
          <p:cNvPicPr preferRelativeResize="0"/>
          <p:nvPr/>
        </p:nvPicPr>
        <p:blipFill>
          <a:blip r:embed="rId9"/>
          <a:stretch>
            <a:fillRect/>
          </a:stretch>
        </p:blipFill>
        <p:spPr>
          <a:xfrm>
            <a:off x="275875" y="215749"/>
            <a:ext cx="313176" cy="313321"/>
          </a:xfrm>
          <a:prstGeom prst="rect">
            <a:avLst/>
          </a:prstGeom>
          <a:noFill/>
          <a:ln>
            <a:noFill/>
          </a:ln>
        </p:spPr>
      </p:pic>
      <p:sp>
        <p:nvSpPr>
          <p:cNvPr id="425" name="Google Shape;425;p34"/>
          <p:cNvSpPr txBox="1">
            <a:spLocks noGrp="1"/>
          </p:cNvSpPr>
          <p:nvPr>
            <p:ph type="body" idx="1"/>
          </p:nvPr>
        </p:nvSpPr>
        <p:spPr>
          <a:xfrm>
            <a:off x="192400" y="766663"/>
            <a:ext cx="8777400" cy="4062900"/>
          </a:xfrm>
          <a:prstGeom prst="rect">
            <a:avLst/>
          </a:prstGeom>
        </p:spPr>
        <p:txBody>
          <a:bodyPr spcFirstLastPara="1" wrap="square" lIns="91425" tIns="91425" rIns="91425" bIns="91425" anchor="t"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Formula">
  <p:cSld name="CUSTOM_10_1_1_1_1_1_1_1_1_1_1_1_1_1_1_1_1_2">
    <p:spTree>
      <p:nvGrpSpPr>
        <p:cNvPr id="1" name="Shape 426"/>
        <p:cNvGrpSpPr/>
        <p:nvPr/>
      </p:nvGrpSpPr>
      <p:grpSpPr>
        <a:xfrm>
          <a:off x="0" y="0"/>
          <a:ext cx="0" cy="0"/>
          <a:chOff x="0" y="0"/>
          <a:chExt cx="0" cy="0"/>
        </a:xfrm>
      </p:grpSpPr>
      <p:sp>
        <p:nvSpPr>
          <p:cNvPr id="427" name="Google Shape;427;p35"/>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3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430" name="Google Shape;430;p35"/>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431" name="Google Shape;431;p35"/>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432" name="Google Shape;432;p35"/>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433" name="Google Shape;433;p35"/>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434" name="Google Shape;434;p35"/>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435" name="Google Shape;435;p35"/>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Key Formula</a:t>
            </a: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436" name="Google Shape;436;p35"/>
          <p:cNvPicPr preferRelativeResize="0"/>
          <p:nvPr/>
        </p:nvPicPr>
        <p:blipFill>
          <a:blip r:embed="rId8"/>
          <a:stretch>
            <a:fillRect/>
          </a:stretch>
        </p:blipFill>
        <p:spPr>
          <a:xfrm>
            <a:off x="7908861" y="273606"/>
            <a:ext cx="831223" cy="207050"/>
          </a:xfrm>
          <a:prstGeom prst="rect">
            <a:avLst/>
          </a:prstGeom>
          <a:noFill/>
          <a:ln>
            <a:noFill/>
          </a:ln>
        </p:spPr>
      </p:pic>
      <p:sp>
        <p:nvSpPr>
          <p:cNvPr id="437" name="Google Shape;437;p35"/>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38" name="Google Shape;438;p3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35"/>
          <p:cNvPicPr preferRelativeResize="0"/>
          <p:nvPr/>
        </p:nvPicPr>
        <p:blipFill>
          <a:blip r:embed="rId9"/>
          <a:stretch>
            <a:fillRect/>
          </a:stretch>
        </p:blipFill>
        <p:spPr>
          <a:xfrm>
            <a:off x="263050" y="196267"/>
            <a:ext cx="338841" cy="338841"/>
          </a:xfrm>
          <a:prstGeom prst="rect">
            <a:avLst/>
          </a:prstGeom>
          <a:noFill/>
          <a:ln>
            <a:noFill/>
          </a:ln>
        </p:spPr>
      </p:pic>
      <p:sp>
        <p:nvSpPr>
          <p:cNvPr id="440" name="Google Shape;440;p35"/>
          <p:cNvSpPr txBox="1">
            <a:spLocks noGrp="1"/>
          </p:cNvSpPr>
          <p:nvPr>
            <p:ph type="body" idx="1"/>
          </p:nvPr>
        </p:nvSpPr>
        <p:spPr>
          <a:xfrm>
            <a:off x="192400" y="766663"/>
            <a:ext cx="8777400" cy="4062900"/>
          </a:xfrm>
          <a:prstGeom prst="rect">
            <a:avLst/>
          </a:prstGeom>
        </p:spPr>
        <p:txBody>
          <a:bodyPr spcFirstLastPara="1" wrap="square" lIns="91425" tIns="91425" rIns="91425" bIns="91425" anchor="t"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allenge Yourself">
  <p:cSld name="CUSTOM_10_1_1_1_1_1_1_1_1_1_1_1_1_1_1_1_1_1">
    <p:spTree>
      <p:nvGrpSpPr>
        <p:cNvPr id="1" name="Shape 441"/>
        <p:cNvGrpSpPr/>
        <p:nvPr/>
      </p:nvGrpSpPr>
      <p:grpSpPr>
        <a:xfrm>
          <a:off x="0" y="0"/>
          <a:ext cx="0" cy="0"/>
          <a:chOff x="0" y="0"/>
          <a:chExt cx="0" cy="0"/>
        </a:xfrm>
      </p:grpSpPr>
      <p:sp>
        <p:nvSpPr>
          <p:cNvPr id="442" name="Google Shape;442;p36"/>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3582525" y="119765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45" name="Google Shape;445;p36"/>
          <p:cNvSpPr/>
          <p:nvPr/>
        </p:nvSpPr>
        <p:spPr>
          <a:xfrm>
            <a:off x="649368" y="245231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6" name="Google Shape;446;p36"/>
          <p:cNvPicPr preferRelativeResize="0"/>
          <p:nvPr/>
        </p:nvPicPr>
        <p:blipFill>
          <a:blip r:embed="rId2"/>
          <a:stretch>
            <a:fillRect/>
          </a:stretch>
        </p:blipFill>
        <p:spPr>
          <a:xfrm>
            <a:off x="7908861" y="273606"/>
            <a:ext cx="831223" cy="207050"/>
          </a:xfrm>
          <a:prstGeom prst="rect">
            <a:avLst/>
          </a:prstGeom>
          <a:noFill/>
          <a:ln>
            <a:noFill/>
          </a:ln>
        </p:spPr>
      </p:pic>
      <p:sp>
        <p:nvSpPr>
          <p:cNvPr id="447" name="Google Shape;447;p36"/>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48" name="Google Shape;448;p36"/>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6C142"/>
                </a:solidFill>
                <a:latin typeface="Barlow" panose="00000500000000000000"/>
                <a:ea typeface="Barlow" panose="00000500000000000000"/>
                <a:cs typeface="Barlow" panose="00000500000000000000"/>
                <a:sym typeface="Barlow" panose="00000500000000000000"/>
              </a:rPr>
              <a:t>Challenge Yourself</a:t>
            </a:r>
            <a:endParaRPr sz="3000">
              <a:solidFill>
                <a:srgbClr val="F6C142"/>
              </a:solidFill>
              <a:latin typeface="Barlow" panose="00000500000000000000"/>
              <a:ea typeface="Barlow" panose="00000500000000000000"/>
              <a:cs typeface="Barlow" panose="00000500000000000000"/>
              <a:sym typeface="Barlow" panose="00000500000000000000"/>
            </a:endParaRPr>
          </a:p>
        </p:txBody>
      </p:sp>
      <p:pic>
        <p:nvPicPr>
          <p:cNvPr id="449" name="Google Shape;449;p36"/>
          <p:cNvPicPr preferRelativeResize="0"/>
          <p:nvPr/>
        </p:nvPicPr>
        <p:blipFill>
          <a:blip r:embed="rId3"/>
          <a:stretch>
            <a:fillRect/>
          </a:stretch>
        </p:blipFill>
        <p:spPr>
          <a:xfrm>
            <a:off x="346525" y="1876186"/>
            <a:ext cx="1281625" cy="1708474"/>
          </a:xfrm>
          <a:prstGeom prst="rect">
            <a:avLst/>
          </a:prstGeom>
          <a:noFill/>
          <a:ln>
            <a:noFill/>
          </a:ln>
        </p:spPr>
      </p:pic>
      <p:sp>
        <p:nvSpPr>
          <p:cNvPr id="450" name="Google Shape;450;p36"/>
          <p:cNvSpPr txBox="1">
            <a:spLocks noGrp="1"/>
          </p:cNvSpPr>
          <p:nvPr>
            <p:ph type="body" idx="1"/>
          </p:nvPr>
        </p:nvSpPr>
        <p:spPr>
          <a:xfrm>
            <a:off x="1988650" y="749788"/>
            <a:ext cx="6871200" cy="3852900"/>
          </a:xfrm>
          <a:prstGeom prst="rect">
            <a:avLst/>
          </a:prstGeom>
        </p:spPr>
        <p:txBody>
          <a:bodyPr spcFirstLastPara="1" wrap="square" lIns="91425" tIns="91425" rIns="91425" bIns="91425" anchor="ctr" anchorCtr="0">
            <a:noAutofit/>
          </a:bodyPr>
          <a:lstStyle>
            <a:lvl1pPr marL="457200" lvl="0"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Credits and Bibliography in 1 slide">
  <p:cSld name="CUSTOM_10_1_1_1_1_1_1_1_1_1_1_1_1_1_1_1_1_1_2">
    <p:spTree>
      <p:nvGrpSpPr>
        <p:cNvPr id="1" name="Shape 451"/>
        <p:cNvGrpSpPr/>
        <p:nvPr/>
      </p:nvGrpSpPr>
      <p:grpSpPr>
        <a:xfrm>
          <a:off x="0" y="0"/>
          <a:ext cx="0" cy="0"/>
          <a:chOff x="0" y="0"/>
          <a:chExt cx="0" cy="0"/>
        </a:xfrm>
      </p:grpSpPr>
      <p:sp>
        <p:nvSpPr>
          <p:cNvPr id="452" name="Google Shape;452;p37"/>
          <p:cNvSpPr/>
          <p:nvPr/>
        </p:nvSpPr>
        <p:spPr>
          <a:xfrm>
            <a:off x="-9700" y="6850"/>
            <a:ext cx="4603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txBox="1"/>
          <p:nvPr/>
        </p:nvSpPr>
        <p:spPr>
          <a:xfrm>
            <a:off x="846700" y="685025"/>
            <a:ext cx="2836200" cy="7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Photo Credits</a:t>
            </a:r>
            <a:endParaRPr sz="2400" b="0">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2400">
              <a:solidFill>
                <a:schemeClr val="lt1"/>
              </a:solidFill>
              <a:latin typeface="Barlow" panose="00000500000000000000"/>
              <a:ea typeface="Barlow" panose="00000500000000000000"/>
              <a:cs typeface="Barlow" panose="00000500000000000000"/>
              <a:sym typeface="Barlow" panose="00000500000000000000"/>
            </a:endParaRPr>
          </a:p>
        </p:txBody>
      </p:sp>
      <p:sp>
        <p:nvSpPr>
          <p:cNvPr id="454" name="Google Shape;454;p3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55" name="Google Shape;455;p37"/>
          <p:cNvSpPr txBox="1"/>
          <p:nvPr/>
        </p:nvSpPr>
        <p:spPr>
          <a:xfrm>
            <a:off x="5571100" y="685025"/>
            <a:ext cx="2836200" cy="7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172D7B"/>
                </a:solidFill>
                <a:latin typeface="Barlow" panose="00000500000000000000"/>
                <a:ea typeface="Barlow" panose="00000500000000000000"/>
                <a:cs typeface="Barlow" panose="00000500000000000000"/>
                <a:sym typeface="Barlow" panose="00000500000000000000"/>
              </a:rPr>
              <a:t>Bibliography</a:t>
            </a:r>
            <a:endParaRPr sz="2400" b="0">
              <a:solidFill>
                <a:srgbClr val="172D7B"/>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2400">
              <a:solidFill>
                <a:srgbClr val="172D7B"/>
              </a:solidFill>
              <a:latin typeface="Barlow" panose="00000500000000000000"/>
              <a:ea typeface="Barlow" panose="00000500000000000000"/>
              <a:cs typeface="Barlow" panose="00000500000000000000"/>
              <a:sym typeface="Barlow" panose="00000500000000000000"/>
            </a:endParaRPr>
          </a:p>
        </p:txBody>
      </p:sp>
      <p:pic>
        <p:nvPicPr>
          <p:cNvPr id="456" name="Google Shape;456;p37"/>
          <p:cNvPicPr preferRelativeResize="0"/>
          <p:nvPr/>
        </p:nvPicPr>
        <p:blipFill>
          <a:blip r:embed="rId2"/>
          <a:stretch>
            <a:fillRect/>
          </a:stretch>
        </p:blipFill>
        <p:spPr>
          <a:xfrm>
            <a:off x="7908861" y="273606"/>
            <a:ext cx="831223" cy="207050"/>
          </a:xfrm>
          <a:prstGeom prst="rect">
            <a:avLst/>
          </a:prstGeom>
          <a:noFill/>
          <a:ln>
            <a:noFill/>
          </a:ln>
        </p:spPr>
      </p:pic>
      <p:grpSp>
        <p:nvGrpSpPr>
          <p:cNvPr id="457" name="Google Shape;457;p37"/>
          <p:cNvGrpSpPr/>
          <p:nvPr/>
        </p:nvGrpSpPr>
        <p:grpSpPr>
          <a:xfrm>
            <a:off x="63175" y="3733124"/>
            <a:ext cx="2400845" cy="1393501"/>
            <a:chOff x="6623400" y="3679849"/>
            <a:chExt cx="2400845" cy="1393501"/>
          </a:xfrm>
        </p:grpSpPr>
        <p:pic>
          <p:nvPicPr>
            <p:cNvPr id="458" name="Google Shape;458;p37"/>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459" name="Google Shape;459;p37"/>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460" name="Google Shape;460;p37"/>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461" name="Google Shape;461;p37"/>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462" name="Google Shape;462;p37"/>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463" name="Google Shape;463;p37"/>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464" name="Google Shape;464;p37"/>
          <p:cNvSpPr txBox="1">
            <a:spLocks noGrp="1"/>
          </p:cNvSpPr>
          <p:nvPr>
            <p:ph type="body" idx="1"/>
          </p:nvPr>
        </p:nvSpPr>
        <p:spPr>
          <a:xfrm>
            <a:off x="192400" y="1242075"/>
            <a:ext cx="4214700" cy="3587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465" name="Google Shape;465;p37"/>
          <p:cNvSpPr txBox="1">
            <a:spLocks noGrp="1"/>
          </p:cNvSpPr>
          <p:nvPr>
            <p:ph type="body" idx="2"/>
          </p:nvPr>
        </p:nvSpPr>
        <p:spPr>
          <a:xfrm>
            <a:off x="4761050" y="1394475"/>
            <a:ext cx="4214700" cy="3587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hoto Credits slide">
  <p:cSld name="CUSTOM_10_1_1_1_1_1_1_1_1_1_1_1_1_1_1_1_1_1_1">
    <p:spTree>
      <p:nvGrpSpPr>
        <p:cNvPr id="1" name="Shape 466"/>
        <p:cNvGrpSpPr/>
        <p:nvPr/>
      </p:nvGrpSpPr>
      <p:grpSpPr>
        <a:xfrm>
          <a:off x="0" y="0"/>
          <a:ext cx="0" cy="0"/>
          <a:chOff x="0" y="0"/>
          <a:chExt cx="0" cy="0"/>
        </a:xfrm>
      </p:grpSpPr>
      <p:sp>
        <p:nvSpPr>
          <p:cNvPr id="467" name="Google Shape;467;p38"/>
          <p:cNvSpPr/>
          <p:nvPr/>
        </p:nvSpPr>
        <p:spPr>
          <a:xfrm>
            <a:off x="-9700" y="6850"/>
            <a:ext cx="91440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469" name="Google Shape;469;p38"/>
          <p:cNvPicPr preferRelativeResize="0"/>
          <p:nvPr/>
        </p:nvPicPr>
        <p:blipFill>
          <a:blip r:embed="rId2"/>
          <a:stretch>
            <a:fillRect/>
          </a:stretch>
        </p:blipFill>
        <p:spPr>
          <a:xfrm>
            <a:off x="7908861" y="273606"/>
            <a:ext cx="831223" cy="207050"/>
          </a:xfrm>
          <a:prstGeom prst="rect">
            <a:avLst/>
          </a:prstGeom>
          <a:noFill/>
          <a:ln>
            <a:noFill/>
          </a:ln>
        </p:spPr>
      </p:pic>
      <p:grpSp>
        <p:nvGrpSpPr>
          <p:cNvPr id="470" name="Google Shape;470;p38"/>
          <p:cNvGrpSpPr/>
          <p:nvPr/>
        </p:nvGrpSpPr>
        <p:grpSpPr>
          <a:xfrm>
            <a:off x="63175" y="3733124"/>
            <a:ext cx="2400845" cy="1393501"/>
            <a:chOff x="6623400" y="3679849"/>
            <a:chExt cx="2400845" cy="1393501"/>
          </a:xfrm>
        </p:grpSpPr>
        <p:pic>
          <p:nvPicPr>
            <p:cNvPr id="471" name="Google Shape;471;p38"/>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472" name="Google Shape;472;p38"/>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473" name="Google Shape;473;p38"/>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474" name="Google Shape;474;p38"/>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475" name="Google Shape;475;p38"/>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476" name="Google Shape;476;p38"/>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477" name="Google Shape;477;p38"/>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Photo Credits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478" name="Google Shape;478;p38"/>
          <p:cNvSpPr txBox="1">
            <a:spLocks noGrp="1"/>
          </p:cNvSpPr>
          <p:nvPr>
            <p:ph type="body" idx="1"/>
          </p:nvPr>
        </p:nvSpPr>
        <p:spPr>
          <a:xfrm>
            <a:off x="192400" y="766663"/>
            <a:ext cx="8777400" cy="4062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bliography slide">
  <p:cSld name="CUSTOM_10_1_1_1_1_1_1_1_1_1_1_1_1_1_1_1_1_1_1_1">
    <p:spTree>
      <p:nvGrpSpPr>
        <p:cNvPr id="1" name="Shape 479"/>
        <p:cNvGrpSpPr/>
        <p:nvPr/>
      </p:nvGrpSpPr>
      <p:grpSpPr>
        <a:xfrm>
          <a:off x="0" y="0"/>
          <a:ext cx="0" cy="0"/>
          <a:chOff x="0" y="0"/>
          <a:chExt cx="0" cy="0"/>
        </a:xfrm>
      </p:grpSpPr>
      <p:sp>
        <p:nvSpPr>
          <p:cNvPr id="480" name="Google Shape;480;p39"/>
          <p:cNvSpPr/>
          <p:nvPr/>
        </p:nvSpPr>
        <p:spPr>
          <a:xfrm>
            <a:off x="-9700" y="6850"/>
            <a:ext cx="91440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482" name="Google Shape;482;p39"/>
          <p:cNvPicPr preferRelativeResize="0"/>
          <p:nvPr/>
        </p:nvPicPr>
        <p:blipFill>
          <a:blip r:embed="rId2"/>
          <a:stretch>
            <a:fillRect/>
          </a:stretch>
        </p:blipFill>
        <p:spPr>
          <a:xfrm>
            <a:off x="7908861" y="273606"/>
            <a:ext cx="831223" cy="207050"/>
          </a:xfrm>
          <a:prstGeom prst="rect">
            <a:avLst/>
          </a:prstGeom>
          <a:noFill/>
          <a:ln>
            <a:noFill/>
          </a:ln>
        </p:spPr>
      </p:pic>
      <p:grpSp>
        <p:nvGrpSpPr>
          <p:cNvPr id="483" name="Google Shape;483;p39"/>
          <p:cNvGrpSpPr/>
          <p:nvPr/>
        </p:nvGrpSpPr>
        <p:grpSpPr>
          <a:xfrm>
            <a:off x="63175" y="3733124"/>
            <a:ext cx="2400845" cy="1393501"/>
            <a:chOff x="6623400" y="3679849"/>
            <a:chExt cx="2400845" cy="1393501"/>
          </a:xfrm>
        </p:grpSpPr>
        <p:pic>
          <p:nvPicPr>
            <p:cNvPr id="484" name="Google Shape;484;p39"/>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485" name="Google Shape;485;p39"/>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486" name="Google Shape;486;p39"/>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487" name="Google Shape;487;p39"/>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488" name="Google Shape;488;p39"/>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489" name="Google Shape;489;p39"/>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490" name="Google Shape;490;p39"/>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Bibliography</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491" name="Google Shape;491;p39"/>
          <p:cNvSpPr txBox="1">
            <a:spLocks noGrp="1"/>
          </p:cNvSpPr>
          <p:nvPr>
            <p:ph type="body" idx="1"/>
          </p:nvPr>
        </p:nvSpPr>
        <p:spPr>
          <a:xfrm>
            <a:off x="192400" y="766663"/>
            <a:ext cx="8777400" cy="4062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tro Slide - Text only">
  <p:cSld name="CUSTOM_10_1_1_1_1_2">
    <p:spTree>
      <p:nvGrpSpPr>
        <p:cNvPr id="1" name="Shape 492"/>
        <p:cNvGrpSpPr/>
        <p:nvPr/>
      </p:nvGrpSpPr>
      <p:grpSpPr>
        <a:xfrm>
          <a:off x="0" y="0"/>
          <a:ext cx="0" cy="0"/>
          <a:chOff x="0" y="0"/>
          <a:chExt cx="0" cy="0"/>
        </a:xfrm>
      </p:grpSpPr>
      <p:sp>
        <p:nvSpPr>
          <p:cNvPr id="493" name="Google Shape;493;p40"/>
          <p:cNvSpPr/>
          <p:nvPr/>
        </p:nvSpPr>
        <p:spPr>
          <a:xfrm>
            <a:off x="-9700" y="0"/>
            <a:ext cx="91440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495" name="Google Shape;495;p40"/>
          <p:cNvGrpSpPr/>
          <p:nvPr/>
        </p:nvGrpSpPr>
        <p:grpSpPr>
          <a:xfrm>
            <a:off x="139375" y="3733124"/>
            <a:ext cx="2400845" cy="1393501"/>
            <a:chOff x="6623400" y="3679849"/>
            <a:chExt cx="2400845" cy="1393501"/>
          </a:xfrm>
        </p:grpSpPr>
        <p:pic>
          <p:nvPicPr>
            <p:cNvPr id="496" name="Google Shape;496;p40"/>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497" name="Google Shape;497;p40"/>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498" name="Google Shape;498;p40"/>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499" name="Google Shape;499;p40"/>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500" name="Google Shape;500;p40"/>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501" name="Google Shape;501;p40"/>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502" name="Google Shape;502;p40"/>
          <p:cNvPicPr preferRelativeResize="0"/>
          <p:nvPr/>
        </p:nvPicPr>
        <p:blipFill>
          <a:blip r:embed="rId8"/>
          <a:stretch>
            <a:fillRect/>
          </a:stretch>
        </p:blipFill>
        <p:spPr>
          <a:xfrm>
            <a:off x="260286" y="254556"/>
            <a:ext cx="831223" cy="207050"/>
          </a:xfrm>
          <a:prstGeom prst="rect">
            <a:avLst/>
          </a:prstGeom>
          <a:noFill/>
          <a:ln>
            <a:noFill/>
          </a:ln>
        </p:spPr>
      </p:pic>
      <p:sp>
        <p:nvSpPr>
          <p:cNvPr id="503" name="Google Shape;503;p40"/>
          <p:cNvSpPr txBox="1">
            <a:spLocks noGrp="1"/>
          </p:cNvSpPr>
          <p:nvPr>
            <p:ph type="body" idx="1"/>
          </p:nvPr>
        </p:nvSpPr>
        <p:spPr>
          <a:xfrm>
            <a:off x="192400" y="655675"/>
            <a:ext cx="8777400" cy="4068000"/>
          </a:xfrm>
          <a:prstGeom prst="rect">
            <a:avLst/>
          </a:prstGeom>
        </p:spPr>
        <p:txBody>
          <a:bodyPr spcFirstLastPara="1" wrap="square" lIns="91425" tIns="91425" rIns="91425" bIns="91425" anchor="ctr" anchorCtr="0">
            <a:noAutofit/>
          </a:bodyPr>
          <a:lstStyle>
            <a:lvl1pPr marL="457200" lvl="0"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eneral Biology Generic Cover Slide 1">
  <p:cSld name="TITLE_2_1_3_1">
    <p:bg>
      <p:bgPr>
        <a:solidFill>
          <a:srgbClr val="00BEFF"/>
        </a:solidFill>
        <a:effectLst/>
      </p:bgPr>
    </p:bg>
    <p:spTree>
      <p:nvGrpSpPr>
        <p:cNvPr id="1" name="Shape 504"/>
        <p:cNvGrpSpPr/>
        <p:nvPr/>
      </p:nvGrpSpPr>
      <p:grpSpPr>
        <a:xfrm>
          <a:off x="0" y="0"/>
          <a:ext cx="0" cy="0"/>
          <a:chOff x="0" y="0"/>
          <a:chExt cx="0" cy="0"/>
        </a:xfrm>
      </p:grpSpPr>
      <p:pic>
        <p:nvPicPr>
          <p:cNvPr id="505" name="Google Shape;505;p41"/>
          <p:cNvPicPr preferRelativeResize="0"/>
          <p:nvPr/>
        </p:nvPicPr>
        <p:blipFill>
          <a:blip r:embed="rId2">
            <a:alphaModFix amt="24000"/>
          </a:blip>
          <a:stretch>
            <a:fillRect/>
          </a:stretch>
        </p:blipFill>
        <p:spPr>
          <a:xfrm>
            <a:off x="6943725" y="429700"/>
            <a:ext cx="1800225" cy="2229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stone Project Generic Cover Slide">
  <p:cSld name="TITLE_2_1">
    <p:bg>
      <p:bgPr>
        <a:solidFill>
          <a:srgbClr val="00BEFF"/>
        </a:solidFill>
        <a:effectLst/>
      </p:bgPr>
    </p:bg>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mt="23000"/>
          </a:blip>
          <a:stretch>
            <a:fillRect/>
          </a:stretch>
        </p:blipFill>
        <p:spPr>
          <a:xfrm>
            <a:off x="6474775" y="419925"/>
            <a:ext cx="2564450" cy="2399475"/>
          </a:xfrm>
          <a:prstGeom prst="rect">
            <a:avLst/>
          </a:prstGeom>
          <a:noFill/>
          <a:ln>
            <a:noFill/>
          </a:ln>
        </p:spPr>
      </p:pic>
      <p:pic>
        <p:nvPicPr>
          <p:cNvPr id="35" name="Google Shape;35;p5"/>
          <p:cNvPicPr preferRelativeResize="0"/>
          <p:nvPr/>
        </p:nvPicPr>
        <p:blipFill>
          <a:blip r:embed="rId3"/>
          <a:stretch>
            <a:fillRect/>
          </a:stretch>
        </p:blipFill>
        <p:spPr>
          <a:xfrm>
            <a:off x="514007" y="564750"/>
            <a:ext cx="1730353" cy="430999"/>
          </a:xfrm>
          <a:prstGeom prst="rect">
            <a:avLst/>
          </a:prstGeom>
          <a:noFill/>
          <a:ln>
            <a:noFill/>
          </a:ln>
        </p:spPr>
      </p:pic>
      <p:sp>
        <p:nvSpPr>
          <p:cNvPr id="36" name="Google Shape;36;p5"/>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37" name="Google Shape;37;p5"/>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Capstone Project</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38" name="Google Shape;38;p5"/>
          <p:cNvGrpSpPr/>
          <p:nvPr/>
        </p:nvGrpSpPr>
        <p:grpSpPr>
          <a:xfrm>
            <a:off x="-115696" y="4288024"/>
            <a:ext cx="726600" cy="426600"/>
            <a:chOff x="-115696" y="4288024"/>
            <a:chExt cx="726600" cy="426600"/>
          </a:xfrm>
        </p:grpSpPr>
        <p:sp>
          <p:nvSpPr>
            <p:cNvPr id="39" name="Google Shape;39;p5"/>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stretch>
              <a:fillRect/>
            </a:stretch>
          </p:blipFill>
          <p:spPr>
            <a:xfrm>
              <a:off x="190250" y="4326625"/>
              <a:ext cx="374225" cy="350150"/>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ro Slide - Side Picture on Left 1">
  <p:cSld name="CUSTOM_10_1_1_1_1_3">
    <p:spTree>
      <p:nvGrpSpPr>
        <p:cNvPr id="1" name="Shape 506"/>
        <p:cNvGrpSpPr/>
        <p:nvPr/>
      </p:nvGrpSpPr>
      <p:grpSpPr>
        <a:xfrm>
          <a:off x="0" y="0"/>
          <a:ext cx="0" cy="0"/>
          <a:chOff x="0" y="0"/>
          <a:chExt cx="0" cy="0"/>
        </a:xfrm>
      </p:grpSpPr>
      <p:sp>
        <p:nvSpPr>
          <p:cNvPr id="507" name="Google Shape;507;p42"/>
          <p:cNvSpPr/>
          <p:nvPr/>
        </p:nvSpPr>
        <p:spPr>
          <a:xfrm>
            <a:off x="-9700" y="0"/>
            <a:ext cx="57522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509" name="Google Shape;509;p42"/>
          <p:cNvGrpSpPr/>
          <p:nvPr/>
        </p:nvGrpSpPr>
        <p:grpSpPr>
          <a:xfrm>
            <a:off x="139375" y="3733124"/>
            <a:ext cx="2400845" cy="1393501"/>
            <a:chOff x="6623400" y="3679849"/>
            <a:chExt cx="2400845" cy="1393501"/>
          </a:xfrm>
        </p:grpSpPr>
        <p:pic>
          <p:nvPicPr>
            <p:cNvPr id="510" name="Google Shape;510;p42"/>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511" name="Google Shape;511;p42"/>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512" name="Google Shape;512;p42"/>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513" name="Google Shape;513;p42"/>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514" name="Google Shape;514;p42"/>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515" name="Google Shape;515;p42"/>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516" name="Google Shape;516;p42"/>
          <p:cNvPicPr preferRelativeResize="0"/>
          <p:nvPr/>
        </p:nvPicPr>
        <p:blipFill>
          <a:blip r:embed="rId8"/>
          <a:stretch>
            <a:fillRect/>
          </a:stretch>
        </p:blipFill>
        <p:spPr>
          <a:xfrm>
            <a:off x="260286" y="254556"/>
            <a:ext cx="831223" cy="2070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tro Slide - Side Picture on Right">
  <p:cSld name="CUSTOM_10_1_1_1_1_3_1">
    <p:spTree>
      <p:nvGrpSpPr>
        <p:cNvPr id="1" name="Shape 517"/>
        <p:cNvGrpSpPr/>
        <p:nvPr/>
      </p:nvGrpSpPr>
      <p:grpSpPr>
        <a:xfrm>
          <a:off x="0" y="0"/>
          <a:ext cx="0" cy="0"/>
          <a:chOff x="0" y="0"/>
          <a:chExt cx="0" cy="0"/>
        </a:xfrm>
      </p:grpSpPr>
      <p:sp>
        <p:nvSpPr>
          <p:cNvPr id="518" name="Google Shape;518;p43"/>
          <p:cNvSpPr/>
          <p:nvPr/>
        </p:nvSpPr>
        <p:spPr>
          <a:xfrm>
            <a:off x="3391800" y="-3450"/>
            <a:ext cx="57522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520" name="Google Shape;520;p43"/>
          <p:cNvGrpSpPr/>
          <p:nvPr/>
        </p:nvGrpSpPr>
        <p:grpSpPr>
          <a:xfrm>
            <a:off x="3540875" y="3729674"/>
            <a:ext cx="2400845" cy="1393501"/>
            <a:chOff x="6623400" y="3679849"/>
            <a:chExt cx="2400845" cy="1393501"/>
          </a:xfrm>
        </p:grpSpPr>
        <p:pic>
          <p:nvPicPr>
            <p:cNvPr id="521" name="Google Shape;521;p43"/>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522" name="Google Shape;522;p43"/>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523" name="Google Shape;523;p43"/>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524" name="Google Shape;524;p43"/>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525" name="Google Shape;525;p43"/>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526" name="Google Shape;526;p43"/>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527" name="Google Shape;527;p43"/>
          <p:cNvPicPr preferRelativeResize="0"/>
          <p:nvPr/>
        </p:nvPicPr>
        <p:blipFill>
          <a:blip r:embed="rId8"/>
          <a:stretch>
            <a:fillRect/>
          </a:stretch>
        </p:blipFill>
        <p:spPr>
          <a:xfrm>
            <a:off x="8148586" y="213231"/>
            <a:ext cx="831223" cy="2070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ro Slide - Large Picture on Right">
  <p:cSld name="CUSTOM_10_1_1_1_2">
    <p:spTree>
      <p:nvGrpSpPr>
        <p:cNvPr id="1" name="Shape 528"/>
        <p:cNvGrpSpPr/>
        <p:nvPr/>
      </p:nvGrpSpPr>
      <p:grpSpPr>
        <a:xfrm>
          <a:off x="0" y="0"/>
          <a:ext cx="0" cy="0"/>
          <a:chOff x="0" y="0"/>
          <a:chExt cx="0" cy="0"/>
        </a:xfrm>
      </p:grpSpPr>
      <p:sp>
        <p:nvSpPr>
          <p:cNvPr id="529" name="Google Shape;529;p44"/>
          <p:cNvSpPr/>
          <p:nvPr/>
        </p:nvSpPr>
        <p:spPr>
          <a:xfrm>
            <a:off x="6095700" y="-3450"/>
            <a:ext cx="30483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44"/>
          <p:cNvPicPr preferRelativeResize="0"/>
          <p:nvPr/>
        </p:nvPicPr>
        <p:blipFill>
          <a:blip r:embed="rId2"/>
          <a:stretch>
            <a:fillRect/>
          </a:stretch>
        </p:blipFill>
        <p:spPr>
          <a:xfrm>
            <a:off x="8135786" y="203781"/>
            <a:ext cx="831223" cy="207050"/>
          </a:xfrm>
          <a:prstGeom prst="rect">
            <a:avLst/>
          </a:prstGeom>
          <a:noFill/>
          <a:ln>
            <a:noFill/>
          </a:ln>
        </p:spPr>
      </p:pic>
      <p:grpSp>
        <p:nvGrpSpPr>
          <p:cNvPr id="531" name="Google Shape;531;p44"/>
          <p:cNvGrpSpPr/>
          <p:nvPr/>
        </p:nvGrpSpPr>
        <p:grpSpPr>
          <a:xfrm>
            <a:off x="6168575" y="3729674"/>
            <a:ext cx="2400845" cy="1393501"/>
            <a:chOff x="6623400" y="3679849"/>
            <a:chExt cx="2400845" cy="1393501"/>
          </a:xfrm>
        </p:grpSpPr>
        <p:pic>
          <p:nvPicPr>
            <p:cNvPr id="532" name="Google Shape;532;p44"/>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533" name="Google Shape;533;p44"/>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534" name="Google Shape;534;p44"/>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535" name="Google Shape;535;p44"/>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536" name="Google Shape;536;p44"/>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537" name="Google Shape;537;p44"/>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538" name="Google Shape;538;p44"/>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539" name="Google Shape;539;p44"/>
          <p:cNvSpPr txBox="1">
            <a:spLocks noGrp="1"/>
          </p:cNvSpPr>
          <p:nvPr>
            <p:ph type="body" idx="1"/>
          </p:nvPr>
        </p:nvSpPr>
        <p:spPr>
          <a:xfrm>
            <a:off x="6267225" y="616450"/>
            <a:ext cx="2709900" cy="4146900"/>
          </a:xfrm>
          <a:prstGeom prst="rect">
            <a:avLst/>
          </a:prstGeom>
        </p:spPr>
        <p:txBody>
          <a:bodyPr spcFirstLastPara="1" wrap="square" lIns="91425" tIns="91425" rIns="91425" bIns="91425" anchor="b" anchorCtr="0">
            <a:noAutofit/>
          </a:bodyPr>
          <a:lstStyle>
            <a:lvl1pPr marL="457200" lvl="0"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algn="r"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earn about It - One Column with Quote on Left 1">
  <p:cSld name="CUSTOM_10_1_1_1_1_1_1_1_1_1_1_1_2">
    <p:spTree>
      <p:nvGrpSpPr>
        <p:cNvPr id="1" name="Shape 540"/>
        <p:cNvGrpSpPr/>
        <p:nvPr/>
      </p:nvGrpSpPr>
      <p:grpSpPr>
        <a:xfrm>
          <a:off x="0" y="0"/>
          <a:ext cx="0" cy="0"/>
          <a:chOff x="0" y="0"/>
          <a:chExt cx="0" cy="0"/>
        </a:xfrm>
      </p:grpSpPr>
      <p:sp>
        <p:nvSpPr>
          <p:cNvPr id="541" name="Google Shape;541;p45"/>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2" name="Google Shape;542;p4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543" name="Google Shape;543;p45"/>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544" name="Google Shape;544;p45"/>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545" name="Google Shape;545;p45"/>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546" name="Google Shape;546;p45"/>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547" name="Google Shape;547;p45"/>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548" name="Google Shape;548;p45"/>
          <p:cNvPicPr preferRelativeResize="0"/>
          <p:nvPr/>
        </p:nvPicPr>
        <p:blipFill>
          <a:blip r:embed="rId8"/>
          <a:stretch>
            <a:fillRect/>
          </a:stretch>
        </p:blipFill>
        <p:spPr>
          <a:xfrm>
            <a:off x="7908861" y="273606"/>
            <a:ext cx="831223" cy="207050"/>
          </a:xfrm>
          <a:prstGeom prst="rect">
            <a:avLst/>
          </a:prstGeom>
          <a:noFill/>
          <a:ln>
            <a:noFill/>
          </a:ln>
        </p:spPr>
      </p:pic>
      <p:sp>
        <p:nvSpPr>
          <p:cNvPr id="549" name="Google Shape;549;p4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45"/>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551" name="Google Shape;551;p4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552" name="Google Shape;552;p45"/>
          <p:cNvSpPr/>
          <p:nvPr/>
        </p:nvSpPr>
        <p:spPr>
          <a:xfrm>
            <a:off x="6287600" y="9645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45"/>
          <p:cNvGrpSpPr/>
          <p:nvPr/>
        </p:nvGrpSpPr>
        <p:grpSpPr>
          <a:xfrm>
            <a:off x="6430137" y="3278099"/>
            <a:ext cx="2400845" cy="1393501"/>
            <a:chOff x="6623400" y="3679849"/>
            <a:chExt cx="2400845" cy="1393501"/>
          </a:xfrm>
        </p:grpSpPr>
        <p:pic>
          <p:nvPicPr>
            <p:cNvPr id="554" name="Google Shape;554;p45"/>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555" name="Google Shape;555;p45"/>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556" name="Google Shape;556;p45"/>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557" name="Google Shape;557;p45"/>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558" name="Google Shape;558;p45"/>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559" name="Google Shape;559;p45"/>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560" name="Google Shape;560;p45"/>
          <p:cNvSpPr txBox="1">
            <a:spLocks noGrp="1"/>
          </p:cNvSpPr>
          <p:nvPr>
            <p:ph type="title"/>
          </p:nvPr>
        </p:nvSpPr>
        <p:spPr>
          <a:xfrm>
            <a:off x="821925" y="61650"/>
            <a:ext cx="6637200" cy="554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561" name="Google Shape;561;p45"/>
          <p:cNvSpPr txBox="1">
            <a:spLocks noGrp="1"/>
          </p:cNvSpPr>
          <p:nvPr>
            <p:ph type="subTitle" idx="1"/>
          </p:nvPr>
        </p:nvSpPr>
        <p:spPr>
          <a:xfrm>
            <a:off x="6439328" y="1130150"/>
            <a:ext cx="2400900" cy="3411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60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5"/>
          <p:cNvSpPr txBox="1">
            <a:spLocks noGrp="1"/>
          </p:cNvSpPr>
          <p:nvPr>
            <p:ph type="body" idx="2"/>
          </p:nvPr>
        </p:nvSpPr>
        <p:spPr>
          <a:xfrm>
            <a:off x="139375" y="824600"/>
            <a:ext cx="5943000" cy="3938700"/>
          </a:xfrm>
          <a:prstGeom prst="rect">
            <a:avLst/>
          </a:prstGeom>
        </p:spPr>
        <p:txBody>
          <a:bodyPr spcFirstLastPara="1" wrap="square" lIns="91425" tIns="91425" rIns="620150" bIns="91425" anchor="t" anchorCtr="0">
            <a:noAutofit/>
          </a:bodyPr>
          <a:lstStyle>
            <a:lvl1pPr marL="457200" lvl="0"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lculus Generic Cover Slide">
  <p:cSld name="TITLE_2">
    <p:bg>
      <p:bgPr>
        <a:solidFill>
          <a:srgbClr val="00BEFF"/>
        </a:solidFill>
        <a:effectLst/>
      </p:bgPr>
    </p:bg>
    <p:spTree>
      <p:nvGrpSpPr>
        <p:cNvPr id="1" name="Shape 41"/>
        <p:cNvGrpSpPr/>
        <p:nvPr/>
      </p:nvGrpSpPr>
      <p:grpSpPr>
        <a:xfrm>
          <a:off x="0" y="0"/>
          <a:ext cx="0" cy="0"/>
          <a:chOff x="0" y="0"/>
          <a:chExt cx="0" cy="0"/>
        </a:xfrm>
      </p:grpSpPr>
      <p:pic>
        <p:nvPicPr>
          <p:cNvPr id="42" name="Google Shape;42;p6"/>
          <p:cNvPicPr preferRelativeResize="0"/>
          <p:nvPr/>
        </p:nvPicPr>
        <p:blipFill>
          <a:blip r:embed="rId2">
            <a:alphaModFix amt="23000"/>
          </a:blip>
          <a:stretch>
            <a:fillRect/>
          </a:stretch>
        </p:blipFill>
        <p:spPr>
          <a:xfrm>
            <a:off x="6067425" y="496625"/>
            <a:ext cx="2971800" cy="2467950"/>
          </a:xfrm>
          <a:prstGeom prst="rect">
            <a:avLst/>
          </a:prstGeom>
          <a:noFill/>
          <a:ln>
            <a:noFill/>
          </a:ln>
        </p:spPr>
      </p:pic>
      <p:pic>
        <p:nvPicPr>
          <p:cNvPr id="43" name="Google Shape;43;p6"/>
          <p:cNvPicPr preferRelativeResize="0"/>
          <p:nvPr/>
        </p:nvPicPr>
        <p:blipFill>
          <a:blip r:embed="rId3"/>
          <a:stretch>
            <a:fillRect/>
          </a:stretch>
        </p:blipFill>
        <p:spPr>
          <a:xfrm>
            <a:off x="514007" y="564750"/>
            <a:ext cx="1730353" cy="430999"/>
          </a:xfrm>
          <a:prstGeom prst="rect">
            <a:avLst/>
          </a:prstGeom>
          <a:noFill/>
          <a:ln>
            <a:noFill/>
          </a:ln>
        </p:spPr>
      </p:pic>
      <p:sp>
        <p:nvSpPr>
          <p:cNvPr id="44" name="Google Shape;44;p6"/>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45" name="Google Shape;45;p6"/>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Precalculus / Basic Calculus</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46" name="Google Shape;46;p6"/>
          <p:cNvGrpSpPr/>
          <p:nvPr/>
        </p:nvGrpSpPr>
        <p:grpSpPr>
          <a:xfrm>
            <a:off x="-115696" y="4288024"/>
            <a:ext cx="726600" cy="426600"/>
            <a:chOff x="-115696" y="4288024"/>
            <a:chExt cx="726600" cy="426600"/>
          </a:xfrm>
        </p:grpSpPr>
        <p:sp>
          <p:nvSpPr>
            <p:cNvPr id="47" name="Google Shape;47;p6"/>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6"/>
            <p:cNvPicPr preferRelativeResize="0"/>
            <p:nvPr/>
          </p:nvPicPr>
          <p:blipFill>
            <a:blip r:embed="rId2"/>
            <a:stretch>
              <a:fillRect/>
            </a:stretch>
          </p:blipFill>
          <p:spPr>
            <a:xfrm>
              <a:off x="180974" y="4352748"/>
              <a:ext cx="366300" cy="3042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 Slide - Picture on Left">
  <p:cSld name="CUSTOM_10">
    <p:spTree>
      <p:nvGrpSpPr>
        <p:cNvPr id="1" name="Shape 49"/>
        <p:cNvGrpSpPr/>
        <p:nvPr/>
      </p:nvGrpSpPr>
      <p:grpSpPr>
        <a:xfrm>
          <a:off x="0" y="0"/>
          <a:ext cx="0" cy="0"/>
          <a:chOff x="0" y="0"/>
          <a:chExt cx="0" cy="0"/>
        </a:xfrm>
      </p:grpSpPr>
      <p:sp>
        <p:nvSpPr>
          <p:cNvPr id="50" name="Google Shape;50;p7"/>
          <p:cNvSpPr/>
          <p:nvPr/>
        </p:nvSpPr>
        <p:spPr>
          <a:xfrm>
            <a:off x="0" y="0"/>
            <a:ext cx="3937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body" idx="1"/>
          </p:nvPr>
        </p:nvSpPr>
        <p:spPr>
          <a:xfrm>
            <a:off x="192400" y="666750"/>
            <a:ext cx="3472500" cy="4096800"/>
          </a:xfrm>
          <a:prstGeom prst="rect">
            <a:avLst/>
          </a:prstGeom>
        </p:spPr>
        <p:txBody>
          <a:bodyPr spcFirstLastPara="1" wrap="square" lIns="91425" tIns="91425" rIns="91425" bIns="91425" anchor="ctr" anchorCtr="0">
            <a:noAutofit/>
          </a:bodyPr>
          <a:lstStyle>
            <a:lvl1pPr marL="457200" lvl="0"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grpSp>
        <p:nvGrpSpPr>
          <p:cNvPr id="52" name="Google Shape;52;p7"/>
          <p:cNvGrpSpPr/>
          <p:nvPr/>
        </p:nvGrpSpPr>
        <p:grpSpPr>
          <a:xfrm>
            <a:off x="183325" y="3731047"/>
            <a:ext cx="2309495" cy="1288955"/>
            <a:chOff x="183325" y="3731047"/>
            <a:chExt cx="2309495" cy="1288955"/>
          </a:xfrm>
        </p:grpSpPr>
        <p:pic>
          <p:nvPicPr>
            <p:cNvPr id="53" name="Google Shape;53;p7"/>
            <p:cNvPicPr preferRelativeResize="0"/>
            <p:nvPr/>
          </p:nvPicPr>
          <p:blipFill>
            <a:blip r:embed="rId2">
              <a:alphaModFix amt="25000"/>
            </a:blip>
            <a:stretch>
              <a:fillRect/>
            </a:stretch>
          </p:blipFill>
          <p:spPr>
            <a:xfrm rot="-4301191">
              <a:off x="732863" y="4203067"/>
              <a:ext cx="343674" cy="319515"/>
            </a:xfrm>
            <a:prstGeom prst="rect">
              <a:avLst/>
            </a:prstGeom>
            <a:noFill/>
            <a:ln>
              <a:noFill/>
            </a:ln>
          </p:spPr>
        </p:pic>
        <p:pic>
          <p:nvPicPr>
            <p:cNvPr id="54" name="Google Shape;54;p7"/>
            <p:cNvPicPr preferRelativeResize="0"/>
            <p:nvPr/>
          </p:nvPicPr>
          <p:blipFill>
            <a:blip r:embed="rId3">
              <a:alphaModFix amt="25000"/>
            </a:blip>
            <a:stretch>
              <a:fillRect/>
            </a:stretch>
          </p:blipFill>
          <p:spPr>
            <a:xfrm rot="716291">
              <a:off x="1432942" y="3905072"/>
              <a:ext cx="216316" cy="279655"/>
            </a:xfrm>
            <a:prstGeom prst="rect">
              <a:avLst/>
            </a:prstGeom>
            <a:noFill/>
            <a:ln>
              <a:noFill/>
            </a:ln>
          </p:spPr>
        </p:pic>
        <p:pic>
          <p:nvPicPr>
            <p:cNvPr id="55" name="Google Shape;55;p7"/>
            <p:cNvPicPr preferRelativeResize="0"/>
            <p:nvPr/>
          </p:nvPicPr>
          <p:blipFill>
            <a:blip r:embed="rId4">
              <a:alphaModFix amt="25000"/>
            </a:blip>
            <a:stretch>
              <a:fillRect/>
            </a:stretch>
          </p:blipFill>
          <p:spPr>
            <a:xfrm>
              <a:off x="2192520" y="4576149"/>
              <a:ext cx="300300" cy="219870"/>
            </a:xfrm>
            <a:prstGeom prst="rect">
              <a:avLst/>
            </a:prstGeom>
            <a:noFill/>
            <a:ln>
              <a:noFill/>
            </a:ln>
          </p:spPr>
        </p:pic>
        <p:pic>
          <p:nvPicPr>
            <p:cNvPr id="56" name="Google Shape;56;p7"/>
            <p:cNvPicPr preferRelativeResize="0"/>
            <p:nvPr/>
          </p:nvPicPr>
          <p:blipFill>
            <a:blip r:embed="rId5">
              <a:alphaModFix amt="25000"/>
            </a:blip>
            <a:stretch>
              <a:fillRect/>
            </a:stretch>
          </p:blipFill>
          <p:spPr>
            <a:xfrm rot="-764268">
              <a:off x="304900" y="3757742"/>
              <a:ext cx="272557" cy="272531"/>
            </a:xfrm>
            <a:prstGeom prst="rect">
              <a:avLst/>
            </a:prstGeom>
            <a:noFill/>
            <a:ln>
              <a:noFill/>
            </a:ln>
          </p:spPr>
        </p:pic>
        <p:pic>
          <p:nvPicPr>
            <p:cNvPr id="57" name="Google Shape;57;p7"/>
            <p:cNvPicPr preferRelativeResize="0"/>
            <p:nvPr/>
          </p:nvPicPr>
          <p:blipFill>
            <a:blip r:embed="rId6">
              <a:alphaModFix amt="25000"/>
            </a:blip>
            <a:stretch>
              <a:fillRect/>
            </a:stretch>
          </p:blipFill>
          <p:spPr>
            <a:xfrm rot="-1057666">
              <a:off x="1405792" y="4625958"/>
              <a:ext cx="270614" cy="276574"/>
            </a:xfrm>
            <a:prstGeom prst="rect">
              <a:avLst/>
            </a:prstGeom>
            <a:noFill/>
            <a:ln>
              <a:noFill/>
            </a:ln>
          </p:spPr>
        </p:pic>
        <p:pic>
          <p:nvPicPr>
            <p:cNvPr id="58" name="Google Shape;58;p7"/>
            <p:cNvPicPr preferRelativeResize="0"/>
            <p:nvPr/>
          </p:nvPicPr>
          <p:blipFill>
            <a:blip r:embed="rId7">
              <a:alphaModFix amt="25000"/>
            </a:blip>
            <a:stretch>
              <a:fillRect/>
            </a:stretch>
          </p:blipFill>
          <p:spPr>
            <a:xfrm rot="908710">
              <a:off x="230318" y="4556369"/>
              <a:ext cx="421714" cy="415764"/>
            </a:xfrm>
            <a:prstGeom prst="rect">
              <a:avLst/>
            </a:prstGeom>
            <a:noFill/>
            <a:ln>
              <a:noFill/>
            </a:ln>
          </p:spPr>
        </p:pic>
      </p:grpSp>
      <p:pic>
        <p:nvPicPr>
          <p:cNvPr id="59" name="Google Shape;59;p7"/>
          <p:cNvPicPr preferRelativeResize="0"/>
          <p:nvPr/>
        </p:nvPicPr>
        <p:blipFill>
          <a:blip r:embed="rId8"/>
          <a:stretch>
            <a:fillRect/>
          </a:stretch>
        </p:blipFill>
        <p:spPr>
          <a:xfrm>
            <a:off x="260286" y="254556"/>
            <a:ext cx="831223" cy="207050"/>
          </a:xfrm>
          <a:prstGeom prst="rect">
            <a:avLst/>
          </a:prstGeom>
          <a:noFill/>
          <a:ln>
            <a:noFill/>
          </a:ln>
        </p:spPr>
      </p:pic>
      <p:sp>
        <p:nvSpPr>
          <p:cNvPr id="60" name="Google Shape;60;p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Slide - Picture on Right">
  <p:cSld name="CUSTOM_10_1">
    <p:spTree>
      <p:nvGrpSpPr>
        <p:cNvPr id="1" name="Shape 61"/>
        <p:cNvGrpSpPr/>
        <p:nvPr/>
      </p:nvGrpSpPr>
      <p:grpSpPr>
        <a:xfrm>
          <a:off x="0" y="0"/>
          <a:ext cx="0" cy="0"/>
          <a:chOff x="0" y="0"/>
          <a:chExt cx="0" cy="0"/>
        </a:xfrm>
      </p:grpSpPr>
      <p:sp>
        <p:nvSpPr>
          <p:cNvPr id="62" name="Google Shape;62;p8"/>
          <p:cNvSpPr/>
          <p:nvPr/>
        </p:nvSpPr>
        <p:spPr>
          <a:xfrm>
            <a:off x="5206800" y="0"/>
            <a:ext cx="3937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6736525" y="3731047"/>
            <a:ext cx="2309495" cy="1288955"/>
            <a:chOff x="183325" y="3731047"/>
            <a:chExt cx="2309495" cy="1288955"/>
          </a:xfrm>
        </p:grpSpPr>
        <p:pic>
          <p:nvPicPr>
            <p:cNvPr id="64" name="Google Shape;64;p8"/>
            <p:cNvPicPr preferRelativeResize="0"/>
            <p:nvPr/>
          </p:nvPicPr>
          <p:blipFill>
            <a:blip r:embed="rId2">
              <a:alphaModFix amt="25000"/>
            </a:blip>
            <a:stretch>
              <a:fillRect/>
            </a:stretch>
          </p:blipFill>
          <p:spPr>
            <a:xfrm rot="-4301191">
              <a:off x="732863" y="4203067"/>
              <a:ext cx="343674" cy="319515"/>
            </a:xfrm>
            <a:prstGeom prst="rect">
              <a:avLst/>
            </a:prstGeom>
            <a:noFill/>
            <a:ln>
              <a:noFill/>
            </a:ln>
          </p:spPr>
        </p:pic>
        <p:pic>
          <p:nvPicPr>
            <p:cNvPr id="65" name="Google Shape;65;p8"/>
            <p:cNvPicPr preferRelativeResize="0"/>
            <p:nvPr/>
          </p:nvPicPr>
          <p:blipFill>
            <a:blip r:embed="rId3">
              <a:alphaModFix amt="25000"/>
            </a:blip>
            <a:stretch>
              <a:fillRect/>
            </a:stretch>
          </p:blipFill>
          <p:spPr>
            <a:xfrm rot="716291">
              <a:off x="1432942" y="3905072"/>
              <a:ext cx="216316" cy="279655"/>
            </a:xfrm>
            <a:prstGeom prst="rect">
              <a:avLst/>
            </a:prstGeom>
            <a:noFill/>
            <a:ln>
              <a:noFill/>
            </a:ln>
          </p:spPr>
        </p:pic>
        <p:pic>
          <p:nvPicPr>
            <p:cNvPr id="66" name="Google Shape;66;p8"/>
            <p:cNvPicPr preferRelativeResize="0"/>
            <p:nvPr/>
          </p:nvPicPr>
          <p:blipFill>
            <a:blip r:embed="rId4">
              <a:alphaModFix amt="25000"/>
            </a:blip>
            <a:stretch>
              <a:fillRect/>
            </a:stretch>
          </p:blipFill>
          <p:spPr>
            <a:xfrm>
              <a:off x="2192520" y="4576149"/>
              <a:ext cx="300300" cy="219870"/>
            </a:xfrm>
            <a:prstGeom prst="rect">
              <a:avLst/>
            </a:prstGeom>
            <a:noFill/>
            <a:ln>
              <a:noFill/>
            </a:ln>
          </p:spPr>
        </p:pic>
        <p:pic>
          <p:nvPicPr>
            <p:cNvPr id="67" name="Google Shape;67;p8"/>
            <p:cNvPicPr preferRelativeResize="0"/>
            <p:nvPr/>
          </p:nvPicPr>
          <p:blipFill>
            <a:blip r:embed="rId5">
              <a:alphaModFix amt="25000"/>
            </a:blip>
            <a:stretch>
              <a:fillRect/>
            </a:stretch>
          </p:blipFill>
          <p:spPr>
            <a:xfrm rot="-764268">
              <a:off x="304900" y="3757742"/>
              <a:ext cx="272557" cy="272531"/>
            </a:xfrm>
            <a:prstGeom prst="rect">
              <a:avLst/>
            </a:prstGeom>
            <a:noFill/>
            <a:ln>
              <a:noFill/>
            </a:ln>
          </p:spPr>
        </p:pic>
        <p:pic>
          <p:nvPicPr>
            <p:cNvPr id="68" name="Google Shape;68;p8"/>
            <p:cNvPicPr preferRelativeResize="0"/>
            <p:nvPr/>
          </p:nvPicPr>
          <p:blipFill>
            <a:blip r:embed="rId6">
              <a:alphaModFix amt="25000"/>
            </a:blip>
            <a:stretch>
              <a:fillRect/>
            </a:stretch>
          </p:blipFill>
          <p:spPr>
            <a:xfrm rot="-1057666">
              <a:off x="1405792" y="4625958"/>
              <a:ext cx="270614" cy="276574"/>
            </a:xfrm>
            <a:prstGeom prst="rect">
              <a:avLst/>
            </a:prstGeom>
            <a:noFill/>
            <a:ln>
              <a:noFill/>
            </a:ln>
          </p:spPr>
        </p:pic>
        <p:pic>
          <p:nvPicPr>
            <p:cNvPr id="69" name="Google Shape;69;p8"/>
            <p:cNvPicPr preferRelativeResize="0"/>
            <p:nvPr/>
          </p:nvPicPr>
          <p:blipFill>
            <a:blip r:embed="rId7">
              <a:alphaModFix amt="25000"/>
            </a:blip>
            <a:stretch>
              <a:fillRect/>
            </a:stretch>
          </p:blipFill>
          <p:spPr>
            <a:xfrm rot="908710">
              <a:off x="230318" y="4556369"/>
              <a:ext cx="421714" cy="415764"/>
            </a:xfrm>
            <a:prstGeom prst="rect">
              <a:avLst/>
            </a:prstGeom>
            <a:noFill/>
            <a:ln>
              <a:noFill/>
            </a:ln>
          </p:spPr>
        </p:pic>
      </p:grpSp>
      <p:pic>
        <p:nvPicPr>
          <p:cNvPr id="70" name="Google Shape;70;p8"/>
          <p:cNvPicPr preferRelativeResize="0"/>
          <p:nvPr/>
        </p:nvPicPr>
        <p:blipFill>
          <a:blip r:embed="rId8"/>
          <a:stretch>
            <a:fillRect/>
          </a:stretch>
        </p:blipFill>
        <p:spPr>
          <a:xfrm>
            <a:off x="7908861" y="245952"/>
            <a:ext cx="831223" cy="207050"/>
          </a:xfrm>
          <a:prstGeom prst="rect">
            <a:avLst/>
          </a:prstGeom>
          <a:noFill/>
          <a:ln>
            <a:noFill/>
          </a:ln>
        </p:spPr>
      </p:pic>
      <p:sp>
        <p:nvSpPr>
          <p:cNvPr id="71" name="Google Shape;71;p8"/>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72" name="Google Shape;72;p8"/>
          <p:cNvSpPr txBox="1">
            <a:spLocks noGrp="1"/>
          </p:cNvSpPr>
          <p:nvPr>
            <p:ph type="body" idx="1"/>
          </p:nvPr>
        </p:nvSpPr>
        <p:spPr>
          <a:xfrm>
            <a:off x="5479075" y="666750"/>
            <a:ext cx="3472500" cy="40968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tro Slide - Two Pictures Bottom">
  <p:cSld name="CUSTOM_10_1_1">
    <p:spTree>
      <p:nvGrpSpPr>
        <p:cNvPr id="1" name="Shape 73"/>
        <p:cNvGrpSpPr/>
        <p:nvPr/>
      </p:nvGrpSpPr>
      <p:grpSpPr>
        <a:xfrm>
          <a:off x="0" y="0"/>
          <a:ext cx="0" cy="0"/>
          <a:chOff x="0" y="0"/>
          <a:chExt cx="0" cy="0"/>
        </a:xfrm>
      </p:grpSpPr>
      <p:sp>
        <p:nvSpPr>
          <p:cNvPr id="74" name="Google Shape;74;p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chemeClr val="dk1"/>
                </a:solidFill>
                <a:latin typeface="Barlow" panose="00000500000000000000"/>
                <a:ea typeface="Barlow" panose="00000500000000000000"/>
                <a:cs typeface="Barlow" panose="00000500000000000000"/>
                <a:sym typeface="Barlow" panose="00000500000000000000"/>
              </a:defRPr>
            </a:lvl1pPr>
            <a:lvl2pPr lvl="1" algn="ctr" rtl="0">
              <a:buNone/>
              <a:defRPr sz="900">
                <a:solidFill>
                  <a:schemeClr val="dk1"/>
                </a:solidFill>
                <a:latin typeface="Barlow" panose="00000500000000000000"/>
                <a:ea typeface="Barlow" panose="00000500000000000000"/>
                <a:cs typeface="Barlow" panose="00000500000000000000"/>
                <a:sym typeface="Barlow" panose="00000500000000000000"/>
              </a:defRPr>
            </a:lvl2pPr>
            <a:lvl3pPr lvl="2" algn="ctr" rtl="0">
              <a:buNone/>
              <a:defRPr sz="900">
                <a:solidFill>
                  <a:schemeClr val="dk1"/>
                </a:solidFill>
                <a:latin typeface="Barlow" panose="00000500000000000000"/>
                <a:ea typeface="Barlow" panose="00000500000000000000"/>
                <a:cs typeface="Barlow" panose="00000500000000000000"/>
                <a:sym typeface="Barlow" panose="00000500000000000000"/>
              </a:defRPr>
            </a:lvl3pPr>
            <a:lvl4pPr lvl="3" algn="ctr" rtl="0">
              <a:buNone/>
              <a:defRPr sz="900">
                <a:solidFill>
                  <a:schemeClr val="dk1"/>
                </a:solidFill>
                <a:latin typeface="Barlow" panose="00000500000000000000"/>
                <a:ea typeface="Barlow" panose="00000500000000000000"/>
                <a:cs typeface="Barlow" panose="00000500000000000000"/>
                <a:sym typeface="Barlow" panose="00000500000000000000"/>
              </a:defRPr>
            </a:lvl4pPr>
            <a:lvl5pPr lvl="4" algn="ctr" rtl="0">
              <a:buNone/>
              <a:defRPr sz="900">
                <a:solidFill>
                  <a:schemeClr val="dk1"/>
                </a:solidFill>
                <a:latin typeface="Barlow" panose="00000500000000000000"/>
                <a:ea typeface="Barlow" panose="00000500000000000000"/>
                <a:cs typeface="Barlow" panose="00000500000000000000"/>
                <a:sym typeface="Barlow" panose="00000500000000000000"/>
              </a:defRPr>
            </a:lvl5pPr>
            <a:lvl6pPr lvl="5" algn="ctr" rtl="0">
              <a:buNone/>
              <a:defRPr sz="900">
                <a:solidFill>
                  <a:schemeClr val="dk1"/>
                </a:solidFill>
                <a:latin typeface="Barlow" panose="00000500000000000000"/>
                <a:ea typeface="Barlow" panose="00000500000000000000"/>
                <a:cs typeface="Barlow" panose="00000500000000000000"/>
                <a:sym typeface="Barlow" panose="00000500000000000000"/>
              </a:defRPr>
            </a:lvl6pPr>
            <a:lvl7pPr lvl="6" algn="ctr" rtl="0">
              <a:buNone/>
              <a:defRPr sz="900">
                <a:solidFill>
                  <a:schemeClr val="dk1"/>
                </a:solidFill>
                <a:latin typeface="Barlow" panose="00000500000000000000"/>
                <a:ea typeface="Barlow" panose="00000500000000000000"/>
                <a:cs typeface="Barlow" panose="00000500000000000000"/>
                <a:sym typeface="Barlow" panose="00000500000000000000"/>
              </a:defRPr>
            </a:lvl7pPr>
            <a:lvl8pPr lvl="7" algn="ctr" rtl="0">
              <a:buNone/>
              <a:defRPr sz="900">
                <a:solidFill>
                  <a:schemeClr val="dk1"/>
                </a:solidFill>
                <a:latin typeface="Barlow" panose="00000500000000000000"/>
                <a:ea typeface="Barlow" panose="00000500000000000000"/>
                <a:cs typeface="Barlow" panose="00000500000000000000"/>
                <a:sym typeface="Barlow" panose="00000500000000000000"/>
              </a:defRPr>
            </a:lvl8pPr>
            <a:lvl9pPr lvl="8" algn="ctr" rtl="0">
              <a:buNone/>
              <a:defRPr sz="900">
                <a:solidFill>
                  <a:schemeClr val="dk1"/>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75" name="Google Shape;75;p9"/>
          <p:cNvPicPr preferRelativeResize="0"/>
          <p:nvPr/>
        </p:nvPicPr>
        <p:blipFill>
          <a:blip r:embed="rId2"/>
          <a:stretch>
            <a:fillRect/>
          </a:stretch>
        </p:blipFill>
        <p:spPr>
          <a:xfrm>
            <a:off x="7908861" y="273606"/>
            <a:ext cx="831223" cy="207050"/>
          </a:xfrm>
          <a:prstGeom prst="rect">
            <a:avLst/>
          </a:prstGeom>
          <a:noFill/>
          <a:ln>
            <a:noFill/>
          </a:ln>
        </p:spPr>
      </p:pic>
      <p:sp>
        <p:nvSpPr>
          <p:cNvPr id="76" name="Google Shape;76;p9"/>
          <p:cNvSpPr/>
          <p:nvPr/>
        </p:nvSpPr>
        <p:spPr>
          <a:xfrm>
            <a:off x="-9700" y="-7975"/>
            <a:ext cx="9153600" cy="11850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9"/>
          <p:cNvPicPr preferRelativeResize="0"/>
          <p:nvPr/>
        </p:nvPicPr>
        <p:blipFill>
          <a:blip r:embed="rId3">
            <a:alphaModFix amt="25000"/>
          </a:blip>
          <a:stretch>
            <a:fillRect/>
          </a:stretch>
        </p:blipFill>
        <p:spPr>
          <a:xfrm rot="1530628">
            <a:off x="8635195" y="94092"/>
            <a:ext cx="375613" cy="139151"/>
          </a:xfrm>
          <a:prstGeom prst="rect">
            <a:avLst/>
          </a:prstGeom>
          <a:noFill/>
          <a:ln>
            <a:noFill/>
          </a:ln>
        </p:spPr>
      </p:pic>
      <p:pic>
        <p:nvPicPr>
          <p:cNvPr id="78" name="Google Shape;78;p9"/>
          <p:cNvPicPr preferRelativeResize="0"/>
          <p:nvPr/>
        </p:nvPicPr>
        <p:blipFill>
          <a:blip r:embed="rId4">
            <a:alphaModFix amt="25000"/>
          </a:blip>
          <a:stretch>
            <a:fillRect/>
          </a:stretch>
        </p:blipFill>
        <p:spPr>
          <a:xfrm rot="4961075">
            <a:off x="8768689" y="695600"/>
            <a:ext cx="250048" cy="277672"/>
          </a:xfrm>
          <a:prstGeom prst="rect">
            <a:avLst/>
          </a:prstGeom>
          <a:noFill/>
          <a:ln>
            <a:noFill/>
          </a:ln>
        </p:spPr>
      </p:pic>
      <p:pic>
        <p:nvPicPr>
          <p:cNvPr id="79" name="Google Shape;79;p9"/>
          <p:cNvPicPr preferRelativeResize="0"/>
          <p:nvPr/>
        </p:nvPicPr>
        <p:blipFill>
          <a:blip r:embed="rId5">
            <a:alphaModFix amt="25000"/>
          </a:blip>
          <a:stretch>
            <a:fillRect/>
          </a:stretch>
        </p:blipFill>
        <p:spPr>
          <a:xfrm rot="-4301191">
            <a:off x="6761200" y="534217"/>
            <a:ext cx="343674" cy="319515"/>
          </a:xfrm>
          <a:prstGeom prst="rect">
            <a:avLst/>
          </a:prstGeom>
          <a:noFill/>
          <a:ln>
            <a:noFill/>
          </a:ln>
        </p:spPr>
      </p:pic>
      <p:pic>
        <p:nvPicPr>
          <p:cNvPr id="80" name="Google Shape;80;p9"/>
          <p:cNvPicPr preferRelativeResize="0"/>
          <p:nvPr/>
        </p:nvPicPr>
        <p:blipFill>
          <a:blip r:embed="rId6">
            <a:alphaModFix amt="25000"/>
          </a:blip>
          <a:stretch>
            <a:fillRect/>
          </a:stretch>
        </p:blipFill>
        <p:spPr>
          <a:xfrm rot="-1008095">
            <a:off x="6041880" y="126685"/>
            <a:ext cx="216316" cy="279655"/>
          </a:xfrm>
          <a:prstGeom prst="rect">
            <a:avLst/>
          </a:prstGeom>
          <a:noFill/>
          <a:ln>
            <a:noFill/>
          </a:ln>
        </p:spPr>
      </p:pic>
      <p:pic>
        <p:nvPicPr>
          <p:cNvPr id="81" name="Google Shape;81;p9"/>
          <p:cNvPicPr preferRelativeResize="0"/>
          <p:nvPr/>
        </p:nvPicPr>
        <p:blipFill>
          <a:blip r:embed="rId7">
            <a:alphaModFix amt="25000"/>
          </a:blip>
          <a:stretch>
            <a:fillRect/>
          </a:stretch>
        </p:blipFill>
        <p:spPr>
          <a:xfrm rot="-794169">
            <a:off x="7835948" y="836898"/>
            <a:ext cx="206857" cy="211420"/>
          </a:xfrm>
          <a:prstGeom prst="rect">
            <a:avLst/>
          </a:prstGeom>
          <a:noFill/>
          <a:ln>
            <a:noFill/>
          </a:ln>
        </p:spPr>
      </p:pic>
      <p:pic>
        <p:nvPicPr>
          <p:cNvPr id="82" name="Google Shape;82;p9"/>
          <p:cNvPicPr preferRelativeResize="0"/>
          <p:nvPr/>
        </p:nvPicPr>
        <p:blipFill>
          <a:blip r:embed="rId8">
            <a:alphaModFix amt="25000"/>
          </a:blip>
          <a:stretch>
            <a:fillRect/>
          </a:stretch>
        </p:blipFill>
        <p:spPr>
          <a:xfrm>
            <a:off x="7016408" y="53740"/>
            <a:ext cx="300300" cy="219870"/>
          </a:xfrm>
          <a:prstGeom prst="rect">
            <a:avLst/>
          </a:prstGeom>
          <a:noFill/>
          <a:ln>
            <a:noFill/>
          </a:ln>
        </p:spPr>
      </p:pic>
      <p:pic>
        <p:nvPicPr>
          <p:cNvPr id="83" name="Google Shape;83;p9"/>
          <p:cNvPicPr preferRelativeResize="0"/>
          <p:nvPr/>
        </p:nvPicPr>
        <p:blipFill>
          <a:blip r:embed="rId9"/>
          <a:stretch>
            <a:fillRect/>
          </a:stretch>
        </p:blipFill>
        <p:spPr>
          <a:xfrm>
            <a:off x="7908861" y="483156"/>
            <a:ext cx="831223" cy="207050"/>
          </a:xfrm>
          <a:prstGeom prst="rect">
            <a:avLst/>
          </a:prstGeom>
          <a:noFill/>
          <a:ln>
            <a:noFill/>
          </a:ln>
        </p:spPr>
      </p:pic>
      <p:sp>
        <p:nvSpPr>
          <p:cNvPr id="84" name="Google Shape;84;p9"/>
          <p:cNvSpPr txBox="1">
            <a:spLocks noGrp="1"/>
          </p:cNvSpPr>
          <p:nvPr>
            <p:ph type="body" idx="1"/>
          </p:nvPr>
        </p:nvSpPr>
        <p:spPr>
          <a:xfrm>
            <a:off x="192400" y="160925"/>
            <a:ext cx="7485600" cy="8520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ro Slide - Large Picture on Left">
  <p:cSld name="CUSTOM_10_1_1_1">
    <p:spTree>
      <p:nvGrpSpPr>
        <p:cNvPr id="1" name="Shape 85"/>
        <p:cNvGrpSpPr/>
        <p:nvPr/>
      </p:nvGrpSpPr>
      <p:grpSpPr>
        <a:xfrm>
          <a:off x="0" y="0"/>
          <a:ext cx="0" cy="0"/>
          <a:chOff x="0" y="0"/>
          <a:chExt cx="0" cy="0"/>
        </a:xfrm>
      </p:grpSpPr>
      <p:sp>
        <p:nvSpPr>
          <p:cNvPr id="86" name="Google Shape;86;p10"/>
          <p:cNvSpPr/>
          <p:nvPr/>
        </p:nvSpPr>
        <p:spPr>
          <a:xfrm>
            <a:off x="-9700" y="0"/>
            <a:ext cx="30483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0"/>
          <p:cNvPicPr preferRelativeResize="0"/>
          <p:nvPr/>
        </p:nvPicPr>
        <p:blipFill>
          <a:blip r:embed="rId2"/>
          <a:stretch>
            <a:fillRect/>
          </a:stretch>
        </p:blipFill>
        <p:spPr>
          <a:xfrm>
            <a:off x="260286" y="254556"/>
            <a:ext cx="831223" cy="207050"/>
          </a:xfrm>
          <a:prstGeom prst="rect">
            <a:avLst/>
          </a:prstGeom>
          <a:noFill/>
          <a:ln>
            <a:noFill/>
          </a:ln>
        </p:spPr>
      </p:pic>
      <p:grpSp>
        <p:nvGrpSpPr>
          <p:cNvPr id="88" name="Google Shape;88;p10"/>
          <p:cNvGrpSpPr/>
          <p:nvPr/>
        </p:nvGrpSpPr>
        <p:grpSpPr>
          <a:xfrm>
            <a:off x="63175" y="3733124"/>
            <a:ext cx="2400845" cy="1393501"/>
            <a:chOff x="6623400" y="3679849"/>
            <a:chExt cx="2400845" cy="1393501"/>
          </a:xfrm>
        </p:grpSpPr>
        <p:pic>
          <p:nvPicPr>
            <p:cNvPr id="89" name="Google Shape;89;p10"/>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90" name="Google Shape;90;p10"/>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91" name="Google Shape;91;p10"/>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92" name="Google Shape;92;p10"/>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93" name="Google Shape;93;p10"/>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94" name="Google Shape;94;p10"/>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95" name="Google Shape;95;p1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96" name="Google Shape;96;p10"/>
          <p:cNvSpPr txBox="1">
            <a:spLocks noGrp="1"/>
          </p:cNvSpPr>
          <p:nvPr>
            <p:ph type="body" idx="1"/>
          </p:nvPr>
        </p:nvSpPr>
        <p:spPr>
          <a:xfrm>
            <a:off x="192400" y="666750"/>
            <a:ext cx="2647800" cy="40968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3600"/>
              <a:buFont typeface="Montserrat"/>
              <a:buNone/>
              <a:defRPr sz="3600" b="1">
                <a:solidFill>
                  <a:srgbClr val="434343"/>
                </a:solidFill>
                <a:latin typeface="Montserrat"/>
                <a:ea typeface="Montserrat"/>
                <a:cs typeface="Montserrat"/>
                <a:sym typeface="Montserrat"/>
              </a:defRPr>
            </a:lvl1pPr>
            <a:lvl2pPr lvl="1"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2pPr>
            <a:lvl3pPr lvl="2"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3pPr>
            <a:lvl4pPr lvl="3"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4pPr>
            <a:lvl5pPr lvl="4"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5pPr>
            <a:lvl6pPr lvl="5"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6pPr>
            <a:lvl7pPr lvl="6"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7pPr>
            <a:lvl8pPr lvl="7"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8pPr>
            <a:lvl9pPr lvl="8"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9pPr>
          </a:lstStyle>
          <a:p>
            <a:endParaRPr/>
          </a:p>
        </p:txBody>
      </p:sp>
      <p:sp>
        <p:nvSpPr>
          <p:cNvPr id="7" name="Google Shape;7;p1"/>
          <p:cNvSpPr txBox="1">
            <a:spLocks noGrp="1"/>
          </p:cNvSpPr>
          <p:nvPr>
            <p:ph type="body" idx="1"/>
          </p:nvPr>
        </p:nvSpPr>
        <p:spPr>
          <a:xfrm>
            <a:off x="1068100" y="170230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1pPr>
            <a:lvl2pPr marL="914400" lvl="1"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2pPr>
            <a:lvl3pPr marL="1371600" lvl="2"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3pPr>
            <a:lvl4pPr marL="1828800" lvl="3"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4pPr>
            <a:lvl5pPr marL="2286000" lvl="4"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5pPr>
            <a:lvl6pPr marL="2743200" lvl="5"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6pPr>
            <a:lvl7pPr marL="3200400" lvl="6"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7pPr>
            <a:lvl8pPr marL="3657600" lvl="7"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8pPr>
            <a:lvl9pPr marL="4114800" lvl="8"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panose="02000000000000000000"/>
                <a:ea typeface="Arvo" panose="02000000000000000000"/>
                <a:cs typeface="Arvo" panose="02000000000000000000"/>
                <a:sym typeface="Arvo" panose="02000000000000000000"/>
              </a:defRPr>
            </a:lvl1pPr>
            <a:lvl2pPr lvl="1" rtl="0">
              <a:buNone/>
              <a:defRPr sz="1200">
                <a:latin typeface="Arvo" panose="02000000000000000000"/>
                <a:ea typeface="Arvo" panose="02000000000000000000"/>
                <a:cs typeface="Arvo" panose="02000000000000000000"/>
                <a:sym typeface="Arvo" panose="02000000000000000000"/>
              </a:defRPr>
            </a:lvl2pPr>
            <a:lvl3pPr lvl="2" rtl="0">
              <a:buNone/>
              <a:defRPr sz="1200">
                <a:latin typeface="Arvo" panose="02000000000000000000"/>
                <a:ea typeface="Arvo" panose="02000000000000000000"/>
                <a:cs typeface="Arvo" panose="02000000000000000000"/>
                <a:sym typeface="Arvo" panose="02000000000000000000"/>
              </a:defRPr>
            </a:lvl3pPr>
            <a:lvl4pPr lvl="3" rtl="0">
              <a:buNone/>
              <a:defRPr sz="1200">
                <a:latin typeface="Arvo" panose="02000000000000000000"/>
                <a:ea typeface="Arvo" panose="02000000000000000000"/>
                <a:cs typeface="Arvo" panose="02000000000000000000"/>
                <a:sym typeface="Arvo" panose="02000000000000000000"/>
              </a:defRPr>
            </a:lvl4pPr>
            <a:lvl5pPr lvl="4" rtl="0">
              <a:buNone/>
              <a:defRPr sz="1200">
                <a:latin typeface="Arvo" panose="02000000000000000000"/>
                <a:ea typeface="Arvo" panose="02000000000000000000"/>
                <a:cs typeface="Arvo" panose="02000000000000000000"/>
                <a:sym typeface="Arvo" panose="02000000000000000000"/>
              </a:defRPr>
            </a:lvl5pPr>
            <a:lvl6pPr lvl="5" rtl="0">
              <a:buNone/>
              <a:defRPr sz="1200">
                <a:latin typeface="Arvo" panose="02000000000000000000"/>
                <a:ea typeface="Arvo" panose="02000000000000000000"/>
                <a:cs typeface="Arvo" panose="02000000000000000000"/>
                <a:sym typeface="Arvo" panose="02000000000000000000"/>
              </a:defRPr>
            </a:lvl6pPr>
            <a:lvl7pPr lvl="6" rtl="0">
              <a:buNone/>
              <a:defRPr sz="1200">
                <a:latin typeface="Arvo" panose="02000000000000000000"/>
                <a:ea typeface="Arvo" panose="02000000000000000000"/>
                <a:cs typeface="Arvo" panose="02000000000000000000"/>
                <a:sym typeface="Arvo" panose="02000000000000000000"/>
              </a:defRPr>
            </a:lvl7pPr>
            <a:lvl8pPr lvl="7" rtl="0">
              <a:buNone/>
              <a:defRPr sz="1200">
                <a:latin typeface="Arvo" panose="02000000000000000000"/>
                <a:ea typeface="Arvo" panose="02000000000000000000"/>
                <a:cs typeface="Arvo" panose="02000000000000000000"/>
                <a:sym typeface="Arvo" panose="02000000000000000000"/>
              </a:defRPr>
            </a:lvl8pPr>
            <a:lvl9pPr lvl="8" rtl="0">
              <a:buNone/>
              <a:defRPr sz="1200">
                <a:latin typeface="Arvo" panose="02000000000000000000"/>
                <a:ea typeface="Arvo" panose="02000000000000000000"/>
                <a:cs typeface="Arvo" panose="02000000000000000000"/>
                <a:sym typeface="Arvo" panose="02000000000000000000"/>
              </a:defRPr>
            </a:lvl9pPr>
          </a:lstStyle>
          <a:p>
            <a:pPr marL="0" lvl="0" indent="0" algn="l"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8" Type="http://schemas.openxmlformats.org/officeDocument/2006/relationships/hyperlink" Target="https://commons.wikimedia.org/wiki/User:Pixelmaniac_pictures" TargetMode="External"/><Relationship Id="rId3" Type="http://schemas.openxmlformats.org/officeDocument/2006/relationships/hyperlink" Target="https://www.flickr.com/photos/102642344@N02/10071399915" TargetMode="External"/><Relationship Id="rId7" Type="http://schemas.openxmlformats.org/officeDocument/2006/relationships/hyperlink" Target="https://commons.wikimedia.org/wiki/File:Mitosis_in_yellow_onion_cells.jpg" TargetMode="Externa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hyperlink" Target="https://www.flickr.com/" TargetMode="External"/><Relationship Id="rId5" Type="http://schemas.openxmlformats.org/officeDocument/2006/relationships/hyperlink" Target="https://creativecommons.org/licenses/by/2.0/" TargetMode="External"/><Relationship Id="rId10" Type="http://schemas.openxmlformats.org/officeDocument/2006/relationships/hyperlink" Target="http://commons.wikimedia.org" TargetMode="External"/><Relationship Id="rId4" Type="http://schemas.openxmlformats.org/officeDocument/2006/relationships/hyperlink" Target="https://www.flickr.com/photos/102642344@N02/" TargetMode="External"/><Relationship Id="rId9" Type="http://schemas.openxmlformats.org/officeDocument/2006/relationships/hyperlink" Target="https://creativecommons.org/licenses/by-sa/3.0/deed.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46"/>
          <p:cNvPicPr preferRelativeResize="0"/>
          <p:nvPr/>
        </p:nvPicPr>
        <p:blipFill rotWithShape="1">
          <a:blip r:embed="rId3"/>
          <a:srcRect l="19735" t="247" r="19892" b="821"/>
          <a:stretch>
            <a:fillRect/>
          </a:stretch>
        </p:blipFill>
        <p:spPr>
          <a:xfrm rot="5400000">
            <a:off x="4149713" y="134287"/>
            <a:ext cx="5264374" cy="4861500"/>
          </a:xfrm>
          <a:prstGeom prst="rect">
            <a:avLst/>
          </a:prstGeom>
          <a:noFill/>
          <a:ln>
            <a:noFill/>
          </a:ln>
        </p:spPr>
      </p:pic>
      <p:grpSp>
        <p:nvGrpSpPr>
          <p:cNvPr id="568" name="Google Shape;568;p46"/>
          <p:cNvGrpSpPr/>
          <p:nvPr/>
        </p:nvGrpSpPr>
        <p:grpSpPr>
          <a:xfrm>
            <a:off x="0" y="-25471"/>
            <a:ext cx="7971576" cy="5194409"/>
            <a:chOff x="0" y="-25471"/>
            <a:chExt cx="7971576" cy="5194409"/>
          </a:xfrm>
        </p:grpSpPr>
        <p:grpSp>
          <p:nvGrpSpPr>
            <p:cNvPr id="569" name="Google Shape;569;p46"/>
            <p:cNvGrpSpPr/>
            <p:nvPr/>
          </p:nvGrpSpPr>
          <p:grpSpPr>
            <a:xfrm>
              <a:off x="0" y="-25471"/>
              <a:ext cx="7971576" cy="5194409"/>
              <a:chOff x="0" y="-25471"/>
              <a:chExt cx="7971576" cy="5194409"/>
            </a:xfrm>
          </p:grpSpPr>
          <p:grpSp>
            <p:nvGrpSpPr>
              <p:cNvPr id="570" name="Google Shape;570;p46"/>
              <p:cNvGrpSpPr/>
              <p:nvPr/>
            </p:nvGrpSpPr>
            <p:grpSpPr>
              <a:xfrm>
                <a:off x="0" y="-25471"/>
                <a:ext cx="7971576" cy="5194409"/>
                <a:chOff x="0" y="-25471"/>
                <a:chExt cx="7971576" cy="5194409"/>
              </a:xfrm>
            </p:grpSpPr>
            <p:grpSp>
              <p:nvGrpSpPr>
                <p:cNvPr id="571" name="Google Shape;571;p46"/>
                <p:cNvGrpSpPr/>
                <p:nvPr/>
              </p:nvGrpSpPr>
              <p:grpSpPr>
                <a:xfrm>
                  <a:off x="0" y="-25471"/>
                  <a:ext cx="7971576" cy="5194409"/>
                  <a:chOff x="0" y="-17950"/>
                  <a:chExt cx="7971576" cy="5186629"/>
                </a:xfrm>
              </p:grpSpPr>
              <p:sp>
                <p:nvSpPr>
                  <p:cNvPr id="572" name="Google Shape;572;p46"/>
                  <p:cNvSpPr/>
                  <p:nvPr/>
                </p:nvSpPr>
                <p:spPr>
                  <a:xfrm>
                    <a:off x="0" y="-17950"/>
                    <a:ext cx="4335300" cy="5161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rot="5400000">
                    <a:off x="3517774" y="714877"/>
                    <a:ext cx="5178317" cy="372928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4" name="Google Shape;574;p46"/>
                <p:cNvPicPr preferRelativeResize="0"/>
                <p:nvPr/>
              </p:nvPicPr>
              <p:blipFill>
                <a:blip r:embed="rId4">
                  <a:alphaModFix amt="25000"/>
                </a:blip>
                <a:stretch>
                  <a:fillRect/>
                </a:stretch>
              </p:blipFill>
              <p:spPr>
                <a:xfrm rot="810712">
                  <a:off x="1176336" y="4552212"/>
                  <a:ext cx="310428" cy="317279"/>
                </a:xfrm>
                <a:prstGeom prst="rect">
                  <a:avLst/>
                </a:prstGeom>
                <a:noFill/>
                <a:ln>
                  <a:noFill/>
                </a:ln>
              </p:spPr>
            </p:pic>
            <p:pic>
              <p:nvPicPr>
                <p:cNvPr id="575" name="Google Shape;575;p46"/>
                <p:cNvPicPr preferRelativeResize="0"/>
                <p:nvPr/>
              </p:nvPicPr>
              <p:blipFill>
                <a:blip r:embed="rId5">
                  <a:alphaModFix amt="25000"/>
                </a:blip>
                <a:stretch>
                  <a:fillRect/>
                </a:stretch>
              </p:blipFill>
              <p:spPr>
                <a:xfrm rot="1107647">
                  <a:off x="482290" y="3755224"/>
                  <a:ext cx="483371" cy="179077"/>
                </a:xfrm>
                <a:prstGeom prst="rect">
                  <a:avLst/>
                </a:prstGeom>
                <a:noFill/>
                <a:ln>
                  <a:noFill/>
                </a:ln>
              </p:spPr>
            </p:pic>
            <p:pic>
              <p:nvPicPr>
                <p:cNvPr id="576" name="Google Shape;576;p46"/>
                <p:cNvPicPr preferRelativeResize="0"/>
                <p:nvPr/>
              </p:nvPicPr>
              <p:blipFill>
                <a:blip r:embed="rId5">
                  <a:alphaModFix amt="25000"/>
                </a:blip>
                <a:stretch>
                  <a:fillRect/>
                </a:stretch>
              </p:blipFill>
              <p:spPr>
                <a:xfrm rot="-275883">
                  <a:off x="3871132" y="2072271"/>
                  <a:ext cx="500711" cy="185508"/>
                </a:xfrm>
                <a:prstGeom prst="rect">
                  <a:avLst/>
                </a:prstGeom>
                <a:noFill/>
                <a:ln>
                  <a:noFill/>
                </a:ln>
              </p:spPr>
            </p:pic>
            <p:pic>
              <p:nvPicPr>
                <p:cNvPr id="577" name="Google Shape;577;p46"/>
                <p:cNvPicPr preferRelativeResize="0"/>
                <p:nvPr/>
              </p:nvPicPr>
              <p:blipFill>
                <a:blip r:embed="rId6">
                  <a:alphaModFix amt="25000"/>
                </a:blip>
                <a:stretch>
                  <a:fillRect/>
                </a:stretch>
              </p:blipFill>
              <p:spPr>
                <a:xfrm rot="4961078">
                  <a:off x="3044457" y="709170"/>
                  <a:ext cx="350111" cy="388786"/>
                </a:xfrm>
                <a:prstGeom prst="rect">
                  <a:avLst/>
                </a:prstGeom>
                <a:noFill/>
                <a:ln>
                  <a:noFill/>
                </a:ln>
              </p:spPr>
            </p:pic>
            <p:pic>
              <p:nvPicPr>
                <p:cNvPr id="578" name="Google Shape;578;p46"/>
                <p:cNvPicPr preferRelativeResize="0"/>
                <p:nvPr/>
              </p:nvPicPr>
              <p:blipFill>
                <a:blip r:embed="rId4">
                  <a:alphaModFix amt="25000"/>
                </a:blip>
                <a:stretch>
                  <a:fillRect/>
                </a:stretch>
              </p:blipFill>
              <p:spPr>
                <a:xfrm rot="-1057734">
                  <a:off x="6642494" y="4206468"/>
                  <a:ext cx="273036" cy="279065"/>
                </a:xfrm>
                <a:prstGeom prst="rect">
                  <a:avLst/>
                </a:prstGeom>
                <a:noFill/>
                <a:ln>
                  <a:noFill/>
                </a:ln>
              </p:spPr>
            </p:pic>
            <p:pic>
              <p:nvPicPr>
                <p:cNvPr id="579" name="Google Shape;579;p46"/>
                <p:cNvPicPr preferRelativeResize="0"/>
                <p:nvPr/>
              </p:nvPicPr>
              <p:blipFill>
                <a:blip r:embed="rId7">
                  <a:alphaModFix amt="25000"/>
                </a:blip>
                <a:stretch>
                  <a:fillRect/>
                </a:stretch>
              </p:blipFill>
              <p:spPr>
                <a:xfrm rot="2963074">
                  <a:off x="5389304" y="2953139"/>
                  <a:ext cx="380492" cy="353724"/>
                </a:xfrm>
                <a:prstGeom prst="rect">
                  <a:avLst/>
                </a:prstGeom>
                <a:noFill/>
                <a:ln>
                  <a:noFill/>
                </a:ln>
              </p:spPr>
            </p:pic>
          </p:grpSp>
          <p:pic>
            <p:nvPicPr>
              <p:cNvPr id="580" name="Google Shape;580;p46"/>
              <p:cNvPicPr preferRelativeResize="0"/>
              <p:nvPr/>
            </p:nvPicPr>
            <p:blipFill>
              <a:blip r:embed="rId8">
                <a:alphaModFix amt="25000"/>
              </a:blip>
              <a:stretch>
                <a:fillRect/>
              </a:stretch>
            </p:blipFill>
            <p:spPr>
              <a:xfrm rot="-1008136">
                <a:off x="3690920" y="3818121"/>
                <a:ext cx="220581" cy="285179"/>
              </a:xfrm>
              <a:prstGeom prst="rect">
                <a:avLst/>
              </a:prstGeom>
              <a:noFill/>
              <a:ln>
                <a:noFill/>
              </a:ln>
            </p:spPr>
          </p:pic>
        </p:grpSp>
        <p:pic>
          <p:nvPicPr>
            <p:cNvPr id="581" name="Google Shape;581;p46"/>
            <p:cNvPicPr preferRelativeResize="0"/>
            <p:nvPr/>
          </p:nvPicPr>
          <p:blipFill>
            <a:blip r:embed="rId9"/>
            <a:stretch>
              <a:fillRect/>
            </a:stretch>
          </p:blipFill>
          <p:spPr>
            <a:xfrm>
              <a:off x="514007" y="564750"/>
              <a:ext cx="1730353" cy="430999"/>
            </a:xfrm>
            <a:prstGeom prst="rect">
              <a:avLst/>
            </a:prstGeom>
            <a:noFill/>
            <a:ln>
              <a:noFill/>
            </a:ln>
          </p:spPr>
        </p:pic>
      </p:grpSp>
      <p:sp>
        <p:nvSpPr>
          <p:cNvPr id="582" name="Google Shape;582;p46"/>
          <p:cNvSpPr txBox="1">
            <a:spLocks noGrp="1"/>
          </p:cNvSpPr>
          <p:nvPr>
            <p:ph type="ctrTitle" idx="4294967295"/>
          </p:nvPr>
        </p:nvSpPr>
        <p:spPr>
          <a:xfrm>
            <a:off x="676250" y="4006213"/>
            <a:ext cx="5615400" cy="996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600" b="0" dirty="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sp>
        <p:nvSpPr>
          <p:cNvPr id="583" name="Google Shape;583;p46"/>
          <p:cNvSpPr txBox="1"/>
          <p:nvPr/>
        </p:nvSpPr>
        <p:spPr>
          <a:xfrm>
            <a:off x="446275" y="1123950"/>
            <a:ext cx="5163900" cy="26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dirty="0">
              <a:solidFill>
                <a:srgbClr val="FFFFFF"/>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r>
              <a:rPr lang="en-US" sz="3400" b="1" dirty="0">
                <a:solidFill>
                  <a:srgbClr val="FFFFFF"/>
                </a:solidFill>
                <a:latin typeface="Barlow" panose="00000500000000000000"/>
                <a:ea typeface="Barlow" panose="00000500000000000000"/>
                <a:cs typeface="Barlow" panose="00000500000000000000"/>
                <a:sym typeface="Barlow" panose="00000500000000000000"/>
              </a:rPr>
              <a:t>Stages of Mitosis</a:t>
            </a:r>
            <a:endParaRPr sz="3400" b="1" dirty="0">
              <a:solidFill>
                <a:srgbClr val="FFFFFF"/>
              </a:solidFill>
              <a:latin typeface="Barlow" panose="00000500000000000000"/>
              <a:ea typeface="Barlow" panose="00000500000000000000"/>
              <a:cs typeface="Barlow" panose="00000500000000000000"/>
              <a:sym typeface="Barlow" panose="00000500000000000000"/>
            </a:endParaRPr>
          </a:p>
        </p:txBody>
      </p:sp>
      <p:grpSp>
        <p:nvGrpSpPr>
          <p:cNvPr id="584" name="Google Shape;584;p46"/>
          <p:cNvGrpSpPr/>
          <p:nvPr/>
        </p:nvGrpSpPr>
        <p:grpSpPr>
          <a:xfrm>
            <a:off x="-115696" y="4288024"/>
            <a:ext cx="726600" cy="426600"/>
            <a:chOff x="-115696" y="4288024"/>
            <a:chExt cx="726600" cy="426600"/>
          </a:xfrm>
        </p:grpSpPr>
        <p:sp>
          <p:nvSpPr>
            <p:cNvPr id="585" name="Google Shape;585;p46"/>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46"/>
            <p:cNvPicPr preferRelativeResize="0"/>
            <p:nvPr/>
          </p:nvPicPr>
          <p:blipFill>
            <a:blip r:embed="rId10"/>
            <a:stretch>
              <a:fillRect/>
            </a:stretch>
          </p:blipFill>
          <p:spPr>
            <a:xfrm>
              <a:off x="237424" y="4323000"/>
              <a:ext cx="285700" cy="3537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3"/>
        <p:cNvGrpSpPr/>
        <p:nvPr/>
      </p:nvGrpSpPr>
      <p:grpSpPr>
        <a:xfrm>
          <a:off x="0" y="0"/>
          <a:ext cx="0" cy="0"/>
          <a:chOff x="0" y="0"/>
          <a:chExt cx="0" cy="0"/>
        </a:xfrm>
      </p:grpSpPr>
      <p:sp>
        <p:nvSpPr>
          <p:cNvPr id="664" name="Google Shape;664;p5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10</a:t>
            </a:fld>
            <a:endParaRPr lang="en-US"/>
          </a:p>
        </p:txBody>
      </p:sp>
      <p:sp>
        <p:nvSpPr>
          <p:cNvPr id="665" name="Google Shape;665;p57"/>
          <p:cNvSpPr txBox="1"/>
          <p:nvPr/>
        </p:nvSpPr>
        <p:spPr>
          <a:xfrm>
            <a:off x="310050" y="912650"/>
            <a:ext cx="39054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The Chromosome</a:t>
            </a:r>
            <a:endParaRPr sz="24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DNA in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interphase</a:t>
            </a:r>
            <a:r>
              <a:rPr lang="en-US" sz="2400">
                <a:solidFill>
                  <a:schemeClr val="dk1"/>
                </a:solidFill>
                <a:latin typeface="Open Sans" panose="020B0606030504020204"/>
                <a:ea typeface="Open Sans" panose="020B0606030504020204"/>
                <a:cs typeface="Open Sans" panose="020B0606030504020204"/>
                <a:sym typeface="Open Sans" panose="020B0606030504020204"/>
              </a:rPr>
              <a:t> is found in the form of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chromatin</a:t>
            </a:r>
            <a:r>
              <a:rPr lang="en-US" sz="2400">
                <a:solidFill>
                  <a:schemeClr val="dk1"/>
                </a:solidFill>
                <a:latin typeface="Open Sans" panose="020B0606030504020204"/>
                <a:ea typeface="Open Sans" panose="020B0606030504020204"/>
                <a:cs typeface="Open Sans" panose="020B0606030504020204"/>
                <a:sym typeface="Open Sans" panose="020B0606030504020204"/>
              </a:rPr>
              <a:t> which condenses during mitosis.</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57150" lvl="0" indent="0" algn="just" rtl="0">
              <a:lnSpc>
                <a:spcPct val="115000"/>
              </a:lnSpc>
              <a:spcBef>
                <a:spcPts val="0"/>
              </a:spcBef>
              <a:spcAft>
                <a:spcPts val="0"/>
              </a:spcAft>
              <a:buNone/>
            </a:pP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Each chromosome is made up of two sister chromatids. </a:t>
            </a:r>
            <a:endParaRPr>
              <a:solidFill>
                <a:srgbClr val="2440A4"/>
              </a:solidFill>
              <a:latin typeface="Open Sans" panose="020B0606030504020204"/>
              <a:ea typeface="Open Sans" panose="020B0606030504020204"/>
              <a:cs typeface="Open Sans" panose="020B0606030504020204"/>
              <a:sym typeface="Open Sans" panose="020B0606030504020204"/>
            </a:endParaRPr>
          </a:p>
        </p:txBody>
      </p:sp>
      <p:sp>
        <p:nvSpPr>
          <p:cNvPr id="666" name="Google Shape;666;p57"/>
          <p:cNvSpPr txBox="1"/>
          <p:nvPr/>
        </p:nvSpPr>
        <p:spPr>
          <a:xfrm>
            <a:off x="823500" y="90675"/>
            <a:ext cx="68433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Changes in Chromosome Number during Mitosis </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667" name="Google Shape;667;p57"/>
          <p:cNvPicPr preferRelativeResize="0"/>
          <p:nvPr/>
        </p:nvPicPr>
        <p:blipFill rotWithShape="1">
          <a:blip r:embed="rId3"/>
          <a:srcRect t="5249"/>
          <a:stretch>
            <a:fillRect/>
          </a:stretch>
        </p:blipFill>
        <p:spPr>
          <a:xfrm>
            <a:off x="4353375" y="1393350"/>
            <a:ext cx="4790625" cy="301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p5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11</a:t>
            </a:fld>
            <a:endParaRPr lang="en-US"/>
          </a:p>
        </p:txBody>
      </p:sp>
      <p:sp>
        <p:nvSpPr>
          <p:cNvPr id="673" name="Google Shape;673;p58"/>
          <p:cNvSpPr txBox="1"/>
          <p:nvPr/>
        </p:nvSpPr>
        <p:spPr>
          <a:xfrm>
            <a:off x="310050" y="912650"/>
            <a:ext cx="85182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Haploid and Diploid Cells</a:t>
            </a:r>
            <a:endParaRPr sz="27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just"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The human genome has 23 pairs of chromosomes for a total of 46 chromosomes in each cell. 23 is the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haploid </a:t>
            </a:r>
            <a:r>
              <a:rPr lang="en-US" sz="2400">
                <a:solidFill>
                  <a:schemeClr val="dk1"/>
                </a:solidFill>
                <a:latin typeface="Open Sans" panose="020B0606030504020204"/>
                <a:ea typeface="Open Sans" panose="020B0606030504020204"/>
                <a:cs typeface="Open Sans" panose="020B0606030504020204"/>
                <a:sym typeface="Open Sans" panose="020B0606030504020204"/>
              </a:rPr>
              <a:t>number whereas 46 is the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diploid </a:t>
            </a:r>
            <a:r>
              <a:rPr lang="en-US" sz="2400">
                <a:solidFill>
                  <a:schemeClr val="dk1"/>
                </a:solidFill>
                <a:latin typeface="Open Sans" panose="020B0606030504020204"/>
                <a:ea typeface="Open Sans" panose="020B0606030504020204"/>
                <a:cs typeface="Open Sans" panose="020B0606030504020204"/>
                <a:sym typeface="Open Sans" panose="020B0606030504020204"/>
              </a:rPr>
              <a:t>number.</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57150" lvl="0" indent="0" algn="just" rtl="0">
              <a:lnSpc>
                <a:spcPct val="115000"/>
              </a:lnSpc>
              <a:spcBef>
                <a:spcPts val="0"/>
              </a:spcBef>
              <a:spcAft>
                <a:spcPts val="0"/>
              </a:spcAft>
              <a:buNone/>
            </a:pP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chemeClr val="dk1"/>
              </a:buClr>
              <a:buSzPts val="2400"/>
              <a:buFont typeface="Open Sans" panose="020B0606030504020204"/>
              <a:buChar char="●"/>
            </a:pPr>
            <a:r>
              <a:rPr lang="en-US" sz="2400" b="1">
                <a:solidFill>
                  <a:schemeClr val="dk1"/>
                </a:solidFill>
                <a:latin typeface="Open Sans" panose="020B0606030504020204"/>
                <a:ea typeface="Open Sans" panose="020B0606030504020204"/>
                <a:cs typeface="Open Sans" panose="020B0606030504020204"/>
                <a:sym typeface="Open Sans" panose="020B0606030504020204"/>
              </a:rPr>
              <a:t>Haploid </a:t>
            </a:r>
            <a:r>
              <a:rPr lang="en-US" sz="2400">
                <a:solidFill>
                  <a:schemeClr val="dk1"/>
                </a:solidFill>
                <a:latin typeface="Open Sans" panose="020B0606030504020204"/>
                <a:ea typeface="Open Sans" panose="020B0606030504020204"/>
                <a:cs typeface="Open Sans" panose="020B0606030504020204"/>
                <a:sym typeface="Open Sans" panose="020B0606030504020204"/>
              </a:rPr>
              <a:t>is often represented as n while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diploid </a:t>
            </a:r>
            <a:r>
              <a:rPr lang="en-US" sz="2400">
                <a:solidFill>
                  <a:schemeClr val="dk1"/>
                </a:solidFill>
                <a:latin typeface="Open Sans" panose="020B0606030504020204"/>
                <a:ea typeface="Open Sans" panose="020B0606030504020204"/>
                <a:cs typeface="Open Sans" panose="020B0606030504020204"/>
                <a:sym typeface="Open Sans" panose="020B0606030504020204"/>
              </a:rPr>
              <a:t>is 2n.</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The number of sets of chromosomes that a cell or an organism has is known as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ploidy</a:t>
            </a:r>
            <a:r>
              <a:rPr lang="en-US" sz="2400">
                <a:solidFill>
                  <a:schemeClr val="dk1"/>
                </a:solidFill>
                <a:latin typeface="Open Sans" panose="020B0606030504020204"/>
                <a:ea typeface="Open Sans" panose="020B0606030504020204"/>
                <a:cs typeface="Open Sans" panose="020B0606030504020204"/>
                <a:sym typeface="Open Sans" panose="020B0606030504020204"/>
              </a:rPr>
              <a:t>.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674" name="Google Shape;674;p58"/>
          <p:cNvSpPr txBox="1"/>
          <p:nvPr/>
        </p:nvSpPr>
        <p:spPr>
          <a:xfrm>
            <a:off x="823500" y="90675"/>
            <a:ext cx="68433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Changes in Chromosome Number during Mitosis </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8"/>
        <p:cNvGrpSpPr/>
        <p:nvPr/>
      </p:nvGrpSpPr>
      <p:grpSpPr>
        <a:xfrm>
          <a:off x="0" y="0"/>
          <a:ext cx="0" cy="0"/>
          <a:chOff x="0" y="0"/>
          <a:chExt cx="0" cy="0"/>
        </a:xfrm>
      </p:grpSpPr>
      <p:sp>
        <p:nvSpPr>
          <p:cNvPr id="679" name="Google Shape;679;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12</a:t>
            </a:fld>
            <a:endParaRPr lang="en-US"/>
          </a:p>
        </p:txBody>
      </p:sp>
      <p:sp>
        <p:nvSpPr>
          <p:cNvPr id="680" name="Google Shape;680;p59"/>
          <p:cNvSpPr txBox="1"/>
          <p:nvPr/>
        </p:nvSpPr>
        <p:spPr>
          <a:xfrm>
            <a:off x="310050" y="912650"/>
            <a:ext cx="85182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Haploid and Diploid Cells</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pic>
        <p:nvPicPr>
          <p:cNvPr id="681" name="Google Shape;681;p59"/>
          <p:cNvPicPr preferRelativeResize="0"/>
          <p:nvPr/>
        </p:nvPicPr>
        <p:blipFill>
          <a:blip r:embed="rId3"/>
          <a:stretch>
            <a:fillRect/>
          </a:stretch>
        </p:blipFill>
        <p:spPr>
          <a:xfrm>
            <a:off x="5091500" y="1509754"/>
            <a:ext cx="3552250" cy="2789250"/>
          </a:xfrm>
          <a:prstGeom prst="rect">
            <a:avLst/>
          </a:prstGeom>
          <a:noFill/>
          <a:ln>
            <a:noFill/>
          </a:ln>
        </p:spPr>
      </p:pic>
      <p:pic>
        <p:nvPicPr>
          <p:cNvPr id="682" name="Google Shape;682;p59"/>
          <p:cNvPicPr preferRelativeResize="0"/>
          <p:nvPr/>
        </p:nvPicPr>
        <p:blipFill>
          <a:blip r:embed="rId4"/>
          <a:stretch>
            <a:fillRect/>
          </a:stretch>
        </p:blipFill>
        <p:spPr>
          <a:xfrm>
            <a:off x="521725" y="1630250"/>
            <a:ext cx="4195365" cy="2668750"/>
          </a:xfrm>
          <a:prstGeom prst="rect">
            <a:avLst/>
          </a:prstGeom>
          <a:noFill/>
          <a:ln>
            <a:noFill/>
          </a:ln>
        </p:spPr>
      </p:pic>
      <p:sp>
        <p:nvSpPr>
          <p:cNvPr id="683" name="Google Shape;683;p59"/>
          <p:cNvSpPr txBox="1"/>
          <p:nvPr/>
        </p:nvSpPr>
        <p:spPr>
          <a:xfrm>
            <a:off x="95850" y="4441750"/>
            <a:ext cx="8952300" cy="58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All human body cells are diploid except gametes which are haploid.</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sp>
        <p:nvSpPr>
          <p:cNvPr id="684" name="Google Shape;684;p59"/>
          <p:cNvSpPr txBox="1"/>
          <p:nvPr/>
        </p:nvSpPr>
        <p:spPr>
          <a:xfrm>
            <a:off x="823500" y="90675"/>
            <a:ext cx="68433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Changes in Chromosome Number during Mitosis </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8"/>
        <p:cNvGrpSpPr/>
        <p:nvPr/>
      </p:nvGrpSpPr>
      <p:grpSpPr>
        <a:xfrm>
          <a:off x="0" y="0"/>
          <a:ext cx="0" cy="0"/>
          <a:chOff x="0" y="0"/>
          <a:chExt cx="0" cy="0"/>
        </a:xfrm>
      </p:grpSpPr>
      <p:sp>
        <p:nvSpPr>
          <p:cNvPr id="689" name="Google Shape;689;p6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13</a:t>
            </a:fld>
            <a:endParaRPr lang="en-US"/>
          </a:p>
        </p:txBody>
      </p:sp>
      <p:sp>
        <p:nvSpPr>
          <p:cNvPr id="690" name="Google Shape;690;p60"/>
          <p:cNvSpPr txBox="1"/>
          <p:nvPr/>
        </p:nvSpPr>
        <p:spPr>
          <a:xfrm>
            <a:off x="2458150" y="612150"/>
            <a:ext cx="6404100" cy="40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3000" b="1">
                <a:solidFill>
                  <a:schemeClr val="lt1"/>
                </a:solidFill>
                <a:latin typeface="Open Sans" panose="020B0606030504020204"/>
                <a:ea typeface="Open Sans" panose="020B0606030504020204"/>
                <a:cs typeface="Open Sans" panose="020B0606030504020204"/>
                <a:sym typeface="Open Sans" panose="020B0606030504020204"/>
              </a:rPr>
              <a:t>A cell proceeded to mitosis even though its genetic material was not duplicated in the S phase of interphase. What will happen to the daughter cells?</a:t>
            </a:r>
            <a:endParaRPr sz="3000" b="1">
              <a:solidFill>
                <a:srgbClr val="FFFFFF"/>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4"/>
        <p:cNvGrpSpPr/>
        <p:nvPr/>
      </p:nvGrpSpPr>
      <p:grpSpPr>
        <a:xfrm>
          <a:off x="0" y="0"/>
          <a:ext cx="0" cy="0"/>
          <a:chOff x="0" y="0"/>
          <a:chExt cx="0" cy="0"/>
        </a:xfrm>
      </p:grpSpPr>
      <p:sp>
        <p:nvSpPr>
          <p:cNvPr id="695" name="Google Shape;695;p6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14</a:t>
            </a:fld>
            <a:endParaRPr lang="en-US"/>
          </a:p>
        </p:txBody>
      </p:sp>
      <p:sp>
        <p:nvSpPr>
          <p:cNvPr id="696" name="Google Shape;696;p61"/>
          <p:cNvSpPr txBox="1"/>
          <p:nvPr/>
        </p:nvSpPr>
        <p:spPr>
          <a:xfrm>
            <a:off x="310050" y="912650"/>
            <a:ext cx="84153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Mitosis is also divided into multiple phases. </a:t>
            </a:r>
            <a:endParaRPr>
              <a:solidFill>
                <a:srgbClr val="2440A4"/>
              </a:solidFill>
              <a:latin typeface="Open Sans" panose="020B0606030504020204"/>
              <a:ea typeface="Open Sans" panose="020B0606030504020204"/>
              <a:cs typeface="Open Sans" panose="020B0606030504020204"/>
              <a:sym typeface="Open Sans" panose="020B0606030504020204"/>
            </a:endParaRPr>
          </a:p>
        </p:txBody>
      </p:sp>
      <p:sp>
        <p:nvSpPr>
          <p:cNvPr id="697" name="Google Shape;697;p61"/>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Phases of Mitosis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698" name="Google Shape;698;p61"/>
          <p:cNvPicPr preferRelativeResize="0"/>
          <p:nvPr/>
        </p:nvPicPr>
        <p:blipFill>
          <a:blip r:embed="rId3"/>
          <a:stretch>
            <a:fillRect/>
          </a:stretch>
        </p:blipFill>
        <p:spPr>
          <a:xfrm>
            <a:off x="253325" y="1500525"/>
            <a:ext cx="8637350" cy="33863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p6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15</a:t>
            </a:fld>
            <a:endParaRPr lang="en-US"/>
          </a:p>
        </p:txBody>
      </p:sp>
      <p:sp>
        <p:nvSpPr>
          <p:cNvPr id="704" name="Google Shape;704;p62"/>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Phases of Mitosis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705" name="Google Shape;705;p62"/>
          <p:cNvPicPr preferRelativeResize="0"/>
          <p:nvPr/>
        </p:nvPicPr>
        <p:blipFill rotWithShape="1">
          <a:blip r:embed="rId3"/>
          <a:srcRect r="76606"/>
          <a:stretch>
            <a:fillRect/>
          </a:stretch>
        </p:blipFill>
        <p:spPr>
          <a:xfrm>
            <a:off x="152400" y="1300825"/>
            <a:ext cx="2067774" cy="2956401"/>
          </a:xfrm>
          <a:prstGeom prst="rect">
            <a:avLst/>
          </a:prstGeom>
          <a:noFill/>
          <a:ln>
            <a:noFill/>
          </a:ln>
        </p:spPr>
      </p:pic>
      <p:pic>
        <p:nvPicPr>
          <p:cNvPr id="706" name="Google Shape;706;p62"/>
          <p:cNvPicPr preferRelativeResize="0"/>
          <p:nvPr/>
        </p:nvPicPr>
        <p:blipFill rotWithShape="1">
          <a:blip r:embed="rId4"/>
          <a:srcRect l="23395"/>
          <a:stretch>
            <a:fillRect/>
          </a:stretch>
        </p:blipFill>
        <p:spPr>
          <a:xfrm>
            <a:off x="2220176" y="1300825"/>
            <a:ext cx="6771421" cy="2956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0"/>
        <p:cNvGrpSpPr/>
        <p:nvPr/>
      </p:nvGrpSpPr>
      <p:grpSpPr>
        <a:xfrm>
          <a:off x="0" y="0"/>
          <a:ext cx="0" cy="0"/>
          <a:chOff x="0" y="0"/>
          <a:chExt cx="0" cy="0"/>
        </a:xfrm>
      </p:grpSpPr>
      <p:sp>
        <p:nvSpPr>
          <p:cNvPr id="711" name="Google Shape;711;p6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16</a:t>
            </a:fld>
            <a:endParaRPr lang="en-US"/>
          </a:p>
        </p:txBody>
      </p:sp>
      <p:sp>
        <p:nvSpPr>
          <p:cNvPr id="712" name="Google Shape;712;p63"/>
          <p:cNvSpPr/>
          <p:nvPr/>
        </p:nvSpPr>
        <p:spPr>
          <a:xfrm rot="-1761409">
            <a:off x="2951294" y="1806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3"/>
          <p:cNvSpPr/>
          <p:nvPr/>
        </p:nvSpPr>
        <p:spPr>
          <a:xfrm>
            <a:off x="4181350" y="2291675"/>
            <a:ext cx="47661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nucleolus disintegrates.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14" name="Google Shape;714;p63"/>
          <p:cNvSpPr/>
          <p:nvPr/>
        </p:nvSpPr>
        <p:spPr>
          <a:xfrm>
            <a:off x="4083250" y="907588"/>
            <a:ext cx="48642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chromatin condense into chromosomes.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15" name="Google Shape;715;p63"/>
          <p:cNvSpPr/>
          <p:nvPr/>
        </p:nvSpPr>
        <p:spPr>
          <a:xfrm>
            <a:off x="4181350" y="3641925"/>
            <a:ext cx="47319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mitotic spindle starts to form.</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16" name="Google Shape;716;p63"/>
          <p:cNvSpPr/>
          <p:nvPr/>
        </p:nvSpPr>
        <p:spPr>
          <a:xfrm rot="-1026">
            <a:off x="3126900" y="2569693"/>
            <a:ext cx="1005300" cy="393300"/>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3"/>
          <p:cNvSpPr/>
          <p:nvPr/>
        </p:nvSpPr>
        <p:spPr>
          <a:xfrm rot="2021689">
            <a:off x="3001797" y="33041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3"/>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Phases of Mitosis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719" name="Google Shape;719;p63"/>
          <p:cNvPicPr preferRelativeResize="0"/>
          <p:nvPr/>
        </p:nvPicPr>
        <p:blipFill>
          <a:blip r:embed="rId3"/>
          <a:stretch>
            <a:fillRect/>
          </a:stretch>
        </p:blipFill>
        <p:spPr>
          <a:xfrm>
            <a:off x="82700" y="907600"/>
            <a:ext cx="2836700" cy="400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p6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17</a:t>
            </a:fld>
            <a:endParaRPr lang="en-US"/>
          </a:p>
        </p:txBody>
      </p:sp>
      <p:sp>
        <p:nvSpPr>
          <p:cNvPr id="725" name="Google Shape;725;p64"/>
          <p:cNvSpPr/>
          <p:nvPr/>
        </p:nvSpPr>
        <p:spPr>
          <a:xfrm rot="-1761409">
            <a:off x="2951294" y="1806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4"/>
          <p:cNvSpPr/>
          <p:nvPr/>
        </p:nvSpPr>
        <p:spPr>
          <a:xfrm>
            <a:off x="4181350" y="2291675"/>
            <a:ext cx="4766100" cy="10068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chemeClr val="lt1"/>
                </a:solidFill>
                <a:latin typeface="Open Sans" panose="020B0606030504020204"/>
                <a:ea typeface="Open Sans" panose="020B0606030504020204"/>
                <a:cs typeface="Open Sans" panose="020B0606030504020204"/>
                <a:sym typeface="Open Sans" panose="020B0606030504020204"/>
              </a:rPr>
              <a:t>The centrosomes move to opposite poles.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27" name="Google Shape;727;p64"/>
          <p:cNvSpPr/>
          <p:nvPr/>
        </p:nvSpPr>
        <p:spPr>
          <a:xfrm>
            <a:off x="4083250" y="907588"/>
            <a:ext cx="48642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chemeClr val="lt1"/>
                </a:solidFill>
                <a:latin typeface="Open Sans" panose="020B0606030504020204"/>
                <a:ea typeface="Open Sans" panose="020B0606030504020204"/>
                <a:cs typeface="Open Sans" panose="020B0606030504020204"/>
                <a:sym typeface="Open Sans" panose="020B0606030504020204"/>
              </a:rPr>
              <a:t>It begins after the nuclear envelope breaks down. </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28" name="Google Shape;728;p64"/>
          <p:cNvSpPr/>
          <p:nvPr/>
        </p:nvSpPr>
        <p:spPr>
          <a:xfrm>
            <a:off x="4181350" y="3558900"/>
            <a:ext cx="4731900" cy="13092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kinetochores found at the centromeres become apparent</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29" name="Google Shape;729;p64"/>
          <p:cNvSpPr/>
          <p:nvPr/>
        </p:nvSpPr>
        <p:spPr>
          <a:xfrm rot="-1026">
            <a:off x="3126900" y="2569693"/>
            <a:ext cx="1005300" cy="393300"/>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4"/>
          <p:cNvSpPr/>
          <p:nvPr/>
        </p:nvSpPr>
        <p:spPr>
          <a:xfrm rot="2021689">
            <a:off x="3001797" y="33041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4"/>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Phases of Mitosis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732" name="Google Shape;732;p64"/>
          <p:cNvPicPr preferRelativeResize="0"/>
          <p:nvPr/>
        </p:nvPicPr>
        <p:blipFill>
          <a:blip r:embed="rId3"/>
          <a:stretch>
            <a:fillRect/>
          </a:stretch>
        </p:blipFill>
        <p:spPr>
          <a:xfrm>
            <a:off x="57650" y="1319850"/>
            <a:ext cx="2919400" cy="32027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6"/>
        <p:cNvGrpSpPr/>
        <p:nvPr/>
      </p:nvGrpSpPr>
      <p:grpSpPr>
        <a:xfrm>
          <a:off x="0" y="0"/>
          <a:ext cx="0" cy="0"/>
          <a:chOff x="0" y="0"/>
          <a:chExt cx="0" cy="0"/>
        </a:xfrm>
      </p:grpSpPr>
      <p:sp>
        <p:nvSpPr>
          <p:cNvPr id="737" name="Google Shape;737;p6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18</a:t>
            </a:fld>
            <a:endParaRPr lang="en-US"/>
          </a:p>
        </p:txBody>
      </p:sp>
      <p:sp>
        <p:nvSpPr>
          <p:cNvPr id="738" name="Google Shape;738;p65"/>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Phases of Mitosis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739" name="Google Shape;739;p65"/>
          <p:cNvPicPr preferRelativeResize="0"/>
          <p:nvPr/>
        </p:nvPicPr>
        <p:blipFill rotWithShape="1">
          <a:blip r:embed="rId3"/>
          <a:srcRect r="76606"/>
          <a:stretch>
            <a:fillRect/>
          </a:stretch>
        </p:blipFill>
        <p:spPr>
          <a:xfrm>
            <a:off x="152400" y="1300825"/>
            <a:ext cx="2067774" cy="2956401"/>
          </a:xfrm>
          <a:prstGeom prst="rect">
            <a:avLst/>
          </a:prstGeom>
          <a:noFill/>
          <a:ln>
            <a:noFill/>
          </a:ln>
        </p:spPr>
      </p:pic>
      <p:pic>
        <p:nvPicPr>
          <p:cNvPr id="740" name="Google Shape;740;p65"/>
          <p:cNvPicPr preferRelativeResize="0"/>
          <p:nvPr/>
        </p:nvPicPr>
        <p:blipFill rotWithShape="1">
          <a:blip r:embed="rId3"/>
          <a:srcRect l="49475" r="1699"/>
          <a:stretch>
            <a:fillRect/>
          </a:stretch>
        </p:blipFill>
        <p:spPr>
          <a:xfrm>
            <a:off x="4525574" y="1300825"/>
            <a:ext cx="4315853" cy="2956401"/>
          </a:xfrm>
          <a:prstGeom prst="rect">
            <a:avLst/>
          </a:prstGeom>
          <a:noFill/>
          <a:ln>
            <a:noFill/>
          </a:ln>
        </p:spPr>
      </p:pic>
      <p:pic>
        <p:nvPicPr>
          <p:cNvPr id="741" name="Google Shape;741;p65"/>
          <p:cNvPicPr preferRelativeResize="0"/>
          <p:nvPr/>
        </p:nvPicPr>
        <p:blipFill rotWithShape="1">
          <a:blip r:embed="rId4"/>
          <a:srcRect l="23392" r="50525"/>
          <a:stretch>
            <a:fillRect/>
          </a:stretch>
        </p:blipFill>
        <p:spPr>
          <a:xfrm>
            <a:off x="2220177" y="1300825"/>
            <a:ext cx="2305396" cy="295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5"/>
        <p:cNvGrpSpPr/>
        <p:nvPr/>
      </p:nvGrpSpPr>
      <p:grpSpPr>
        <a:xfrm>
          <a:off x="0" y="0"/>
          <a:ext cx="0" cy="0"/>
          <a:chOff x="0" y="0"/>
          <a:chExt cx="0" cy="0"/>
        </a:xfrm>
      </p:grpSpPr>
      <p:sp>
        <p:nvSpPr>
          <p:cNvPr id="746" name="Google Shape;746;p6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19</a:t>
            </a:fld>
            <a:endParaRPr lang="en-US"/>
          </a:p>
        </p:txBody>
      </p:sp>
      <p:sp>
        <p:nvSpPr>
          <p:cNvPr id="747" name="Google Shape;747;p66"/>
          <p:cNvSpPr/>
          <p:nvPr/>
        </p:nvSpPr>
        <p:spPr>
          <a:xfrm rot="-1761409">
            <a:off x="2951294" y="1806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6"/>
          <p:cNvSpPr/>
          <p:nvPr/>
        </p:nvSpPr>
        <p:spPr>
          <a:xfrm>
            <a:off x="4031850" y="907600"/>
            <a:ext cx="4992300" cy="21507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microtubules of the mitotic spindle attach and interact with the kinetochores of the chromosomes.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49" name="Google Shape;749;p66"/>
          <p:cNvSpPr/>
          <p:nvPr/>
        </p:nvSpPr>
        <p:spPr>
          <a:xfrm>
            <a:off x="4031850" y="3351425"/>
            <a:ext cx="4992300" cy="14013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chromosomes align at the center of the cell, in the metaphase plate.</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50" name="Google Shape;750;p66"/>
          <p:cNvSpPr/>
          <p:nvPr/>
        </p:nvSpPr>
        <p:spPr>
          <a:xfrm rot="2021689">
            <a:off x="3001797" y="33041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6"/>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Phases of Mitosis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752" name="Google Shape;752;p66"/>
          <p:cNvPicPr preferRelativeResize="0"/>
          <p:nvPr/>
        </p:nvPicPr>
        <p:blipFill>
          <a:blip r:embed="rId3"/>
          <a:stretch>
            <a:fillRect/>
          </a:stretch>
        </p:blipFill>
        <p:spPr>
          <a:xfrm>
            <a:off x="144675" y="1339450"/>
            <a:ext cx="3015350" cy="301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0"/>
        <p:cNvGrpSpPr/>
        <p:nvPr/>
      </p:nvGrpSpPr>
      <p:grpSpPr>
        <a:xfrm>
          <a:off x="0" y="0"/>
          <a:ext cx="0" cy="0"/>
          <a:chOff x="0" y="0"/>
          <a:chExt cx="0" cy="0"/>
        </a:xfrm>
      </p:grpSpPr>
      <p:sp>
        <p:nvSpPr>
          <p:cNvPr id="591" name="Google Shape;591;p47"/>
          <p:cNvSpPr txBox="1"/>
          <p:nvPr/>
        </p:nvSpPr>
        <p:spPr>
          <a:xfrm>
            <a:off x="6382950" y="602750"/>
            <a:ext cx="2638200" cy="4303800"/>
          </a:xfrm>
          <a:prstGeom prst="rect">
            <a:avLst/>
          </a:prstGeom>
          <a:noFill/>
          <a:ln>
            <a:noFill/>
          </a:ln>
        </p:spPr>
        <p:txBody>
          <a:bodyPr spcFirstLastPara="1" wrap="square" lIns="91425" tIns="91425" rIns="91425" bIns="91425" anchor="ctr" anchorCtr="0">
            <a:noAutofit/>
          </a:bodyPr>
          <a:lstStyle/>
          <a:p>
            <a:pPr marL="57150" lvl="0" indent="0" algn="ctr" rtl="0">
              <a:lnSpc>
                <a:spcPct val="115000"/>
              </a:lnSpc>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Have you ever wondered how humans or other organisms grow and develop? </a:t>
            </a:r>
            <a:endParaRPr sz="2400">
              <a:solidFill>
                <a:srgbClr val="FFFFFF"/>
              </a:solidFill>
              <a:latin typeface="Open Sans SemiBold"/>
              <a:ea typeface="Open Sans SemiBold"/>
              <a:cs typeface="Open Sans SemiBold"/>
              <a:sym typeface="Open Sans SemiBold"/>
            </a:endParaRPr>
          </a:p>
        </p:txBody>
      </p:sp>
      <p:sp>
        <p:nvSpPr>
          <p:cNvPr id="592" name="Google Shape;592;p4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a:t>
            </a:fld>
            <a:endParaRPr lang="en-US"/>
          </a:p>
        </p:txBody>
      </p:sp>
      <p:pic>
        <p:nvPicPr>
          <p:cNvPr id="593" name="Google Shape;593;p47"/>
          <p:cNvPicPr preferRelativeResize="0"/>
          <p:nvPr/>
        </p:nvPicPr>
        <p:blipFill>
          <a:blip r:embed="rId3"/>
          <a:stretch>
            <a:fillRect/>
          </a:stretch>
        </p:blipFill>
        <p:spPr>
          <a:xfrm>
            <a:off x="90525" y="778875"/>
            <a:ext cx="5955386" cy="3349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6"/>
        <p:cNvGrpSpPr/>
        <p:nvPr/>
      </p:nvGrpSpPr>
      <p:grpSpPr>
        <a:xfrm>
          <a:off x="0" y="0"/>
          <a:ext cx="0" cy="0"/>
          <a:chOff x="0" y="0"/>
          <a:chExt cx="0" cy="0"/>
        </a:xfrm>
      </p:grpSpPr>
      <p:sp>
        <p:nvSpPr>
          <p:cNvPr id="757" name="Google Shape;757;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20</a:t>
            </a:fld>
            <a:endParaRPr lang="en-US"/>
          </a:p>
        </p:txBody>
      </p:sp>
      <p:sp>
        <p:nvSpPr>
          <p:cNvPr id="758" name="Google Shape;758;p67"/>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Phases of Mitosis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759" name="Google Shape;759;p67"/>
          <p:cNvPicPr preferRelativeResize="0"/>
          <p:nvPr/>
        </p:nvPicPr>
        <p:blipFill rotWithShape="1">
          <a:blip r:embed="rId3"/>
          <a:srcRect r="76606"/>
          <a:stretch>
            <a:fillRect/>
          </a:stretch>
        </p:blipFill>
        <p:spPr>
          <a:xfrm>
            <a:off x="152400" y="1300825"/>
            <a:ext cx="2067774" cy="2956401"/>
          </a:xfrm>
          <a:prstGeom prst="rect">
            <a:avLst/>
          </a:prstGeom>
          <a:noFill/>
          <a:ln>
            <a:noFill/>
          </a:ln>
        </p:spPr>
      </p:pic>
      <p:pic>
        <p:nvPicPr>
          <p:cNvPr id="760" name="Google Shape;760;p67"/>
          <p:cNvPicPr preferRelativeResize="0"/>
          <p:nvPr/>
        </p:nvPicPr>
        <p:blipFill rotWithShape="1">
          <a:blip r:embed="rId3"/>
          <a:srcRect l="23392" r="50525"/>
          <a:stretch>
            <a:fillRect/>
          </a:stretch>
        </p:blipFill>
        <p:spPr>
          <a:xfrm>
            <a:off x="2220177" y="1300825"/>
            <a:ext cx="2305396" cy="2956401"/>
          </a:xfrm>
          <a:prstGeom prst="rect">
            <a:avLst/>
          </a:prstGeom>
          <a:noFill/>
          <a:ln>
            <a:noFill/>
          </a:ln>
        </p:spPr>
      </p:pic>
      <p:pic>
        <p:nvPicPr>
          <p:cNvPr id="761" name="Google Shape;761;p67"/>
          <p:cNvPicPr preferRelativeResize="0"/>
          <p:nvPr/>
        </p:nvPicPr>
        <p:blipFill rotWithShape="1">
          <a:blip r:embed="rId4"/>
          <a:srcRect l="49474" r="23829"/>
          <a:stretch>
            <a:fillRect/>
          </a:stretch>
        </p:blipFill>
        <p:spPr>
          <a:xfrm>
            <a:off x="4525575" y="1300825"/>
            <a:ext cx="2359748" cy="2956401"/>
          </a:xfrm>
          <a:prstGeom prst="rect">
            <a:avLst/>
          </a:prstGeom>
          <a:noFill/>
          <a:ln>
            <a:noFill/>
          </a:ln>
        </p:spPr>
      </p:pic>
      <p:pic>
        <p:nvPicPr>
          <p:cNvPr id="762" name="Google Shape;762;p67"/>
          <p:cNvPicPr preferRelativeResize="0"/>
          <p:nvPr/>
        </p:nvPicPr>
        <p:blipFill rotWithShape="1">
          <a:blip r:embed="rId3"/>
          <a:srcRect l="76171" r="995"/>
          <a:stretch>
            <a:fillRect/>
          </a:stretch>
        </p:blipFill>
        <p:spPr>
          <a:xfrm>
            <a:off x="6885325" y="1300825"/>
            <a:ext cx="2018203" cy="2956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sp>
        <p:nvSpPr>
          <p:cNvPr id="767" name="Google Shape;767;p6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21</a:t>
            </a:fld>
            <a:endParaRPr lang="en-US"/>
          </a:p>
        </p:txBody>
      </p:sp>
      <p:sp>
        <p:nvSpPr>
          <p:cNvPr id="768" name="Google Shape;768;p68"/>
          <p:cNvSpPr/>
          <p:nvPr/>
        </p:nvSpPr>
        <p:spPr>
          <a:xfrm rot="-1761409">
            <a:off x="2959044" y="1961890"/>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8"/>
          <p:cNvSpPr/>
          <p:nvPr/>
        </p:nvSpPr>
        <p:spPr>
          <a:xfrm>
            <a:off x="4031850" y="907600"/>
            <a:ext cx="4992300" cy="17340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mitotic spindle pulls and separates the sister chromatids apart.</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70" name="Google Shape;770;p68"/>
          <p:cNvSpPr/>
          <p:nvPr/>
        </p:nvSpPr>
        <p:spPr>
          <a:xfrm>
            <a:off x="4031850" y="3018800"/>
            <a:ext cx="4992300" cy="17340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chromatids, now called daughter chromatids, are then pulled toward the opposite poles.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71" name="Google Shape;771;p68"/>
          <p:cNvSpPr/>
          <p:nvPr/>
        </p:nvSpPr>
        <p:spPr>
          <a:xfrm rot="2021689">
            <a:off x="3001797" y="34048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8"/>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Phases of Mitosis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773" name="Google Shape;773;p68"/>
          <p:cNvPicPr preferRelativeResize="0"/>
          <p:nvPr/>
        </p:nvPicPr>
        <p:blipFill>
          <a:blip r:embed="rId3"/>
          <a:stretch>
            <a:fillRect/>
          </a:stretch>
        </p:blipFill>
        <p:spPr>
          <a:xfrm>
            <a:off x="63100" y="1433375"/>
            <a:ext cx="2913950" cy="288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7"/>
        <p:cNvGrpSpPr/>
        <p:nvPr/>
      </p:nvGrpSpPr>
      <p:grpSpPr>
        <a:xfrm>
          <a:off x="0" y="0"/>
          <a:ext cx="0" cy="0"/>
          <a:chOff x="0" y="0"/>
          <a:chExt cx="0" cy="0"/>
        </a:xfrm>
      </p:grpSpPr>
      <p:sp>
        <p:nvSpPr>
          <p:cNvPr id="778" name="Google Shape;778;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22</a:t>
            </a:fld>
            <a:endParaRPr lang="en-US"/>
          </a:p>
        </p:txBody>
      </p:sp>
      <p:sp>
        <p:nvSpPr>
          <p:cNvPr id="779" name="Google Shape;779;p69"/>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Phases of Mitosis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780" name="Google Shape;780;p69"/>
          <p:cNvPicPr preferRelativeResize="0"/>
          <p:nvPr/>
        </p:nvPicPr>
        <p:blipFill rotWithShape="1">
          <a:blip r:embed="rId3"/>
          <a:srcRect r="76606"/>
          <a:stretch>
            <a:fillRect/>
          </a:stretch>
        </p:blipFill>
        <p:spPr>
          <a:xfrm>
            <a:off x="152400" y="1300825"/>
            <a:ext cx="2067774" cy="2956401"/>
          </a:xfrm>
          <a:prstGeom prst="rect">
            <a:avLst/>
          </a:prstGeom>
          <a:noFill/>
          <a:ln>
            <a:noFill/>
          </a:ln>
        </p:spPr>
      </p:pic>
      <p:pic>
        <p:nvPicPr>
          <p:cNvPr id="781" name="Google Shape;781;p69"/>
          <p:cNvPicPr preferRelativeResize="0"/>
          <p:nvPr/>
        </p:nvPicPr>
        <p:blipFill rotWithShape="1">
          <a:blip r:embed="rId3"/>
          <a:srcRect l="23392" r="50525"/>
          <a:stretch>
            <a:fillRect/>
          </a:stretch>
        </p:blipFill>
        <p:spPr>
          <a:xfrm>
            <a:off x="2220177" y="1300825"/>
            <a:ext cx="2305396" cy="2956401"/>
          </a:xfrm>
          <a:prstGeom prst="rect">
            <a:avLst/>
          </a:prstGeom>
          <a:noFill/>
          <a:ln>
            <a:noFill/>
          </a:ln>
        </p:spPr>
      </p:pic>
      <p:pic>
        <p:nvPicPr>
          <p:cNvPr id="782" name="Google Shape;782;p69"/>
          <p:cNvPicPr preferRelativeResize="0"/>
          <p:nvPr/>
        </p:nvPicPr>
        <p:blipFill rotWithShape="1">
          <a:blip r:embed="rId3"/>
          <a:srcRect l="49474" r="23829"/>
          <a:stretch>
            <a:fillRect/>
          </a:stretch>
        </p:blipFill>
        <p:spPr>
          <a:xfrm>
            <a:off x="4525575" y="1300825"/>
            <a:ext cx="2359748" cy="2956401"/>
          </a:xfrm>
          <a:prstGeom prst="rect">
            <a:avLst/>
          </a:prstGeom>
          <a:noFill/>
          <a:ln>
            <a:noFill/>
          </a:ln>
        </p:spPr>
      </p:pic>
      <p:pic>
        <p:nvPicPr>
          <p:cNvPr id="783" name="Google Shape;783;p69"/>
          <p:cNvPicPr preferRelativeResize="0"/>
          <p:nvPr/>
        </p:nvPicPr>
        <p:blipFill rotWithShape="1">
          <a:blip r:embed="rId4"/>
          <a:srcRect l="76171"/>
          <a:stretch>
            <a:fillRect/>
          </a:stretch>
        </p:blipFill>
        <p:spPr>
          <a:xfrm>
            <a:off x="6885325" y="1300825"/>
            <a:ext cx="2106302" cy="2956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7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23</a:t>
            </a:fld>
            <a:endParaRPr lang="en-US"/>
          </a:p>
        </p:txBody>
      </p:sp>
      <p:sp>
        <p:nvSpPr>
          <p:cNvPr id="789" name="Google Shape;789;p70"/>
          <p:cNvSpPr/>
          <p:nvPr/>
        </p:nvSpPr>
        <p:spPr>
          <a:xfrm rot="-1761409">
            <a:off x="2951294" y="1806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p:nvPr/>
        </p:nvSpPr>
        <p:spPr>
          <a:xfrm>
            <a:off x="4164250" y="2140475"/>
            <a:ext cx="4766100" cy="13092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chemeClr val="lt1"/>
                </a:solidFill>
                <a:latin typeface="Open Sans" panose="020B0606030504020204"/>
                <a:ea typeface="Open Sans" panose="020B0606030504020204"/>
                <a:cs typeface="Open Sans" panose="020B0606030504020204"/>
                <a:sym typeface="Open Sans" panose="020B0606030504020204"/>
              </a:rPr>
              <a:t>In animals, the boundary of the new cells is known as the cleavage furrow. </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1" name="Google Shape;791;p70"/>
          <p:cNvSpPr/>
          <p:nvPr/>
        </p:nvSpPr>
        <p:spPr>
          <a:xfrm>
            <a:off x="4164250" y="907600"/>
            <a:ext cx="47319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chemeClr val="lt1"/>
                </a:solidFill>
                <a:latin typeface="Open Sans" panose="020B0606030504020204"/>
                <a:ea typeface="Open Sans" panose="020B0606030504020204"/>
                <a:cs typeface="Open Sans" panose="020B0606030504020204"/>
                <a:sym typeface="Open Sans" panose="020B0606030504020204"/>
              </a:rPr>
              <a:t>Daughter chromatids decondense.</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2" name="Google Shape;792;p70"/>
          <p:cNvSpPr/>
          <p:nvPr/>
        </p:nvSpPr>
        <p:spPr>
          <a:xfrm>
            <a:off x="4181350" y="3571650"/>
            <a:ext cx="47319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In plants, it is known as the cell plate.</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3" name="Google Shape;793;p70"/>
          <p:cNvSpPr/>
          <p:nvPr/>
        </p:nvSpPr>
        <p:spPr>
          <a:xfrm rot="-1026">
            <a:off x="3126900" y="2569693"/>
            <a:ext cx="1005300" cy="393300"/>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rot="2021689">
            <a:off x="3001797" y="33041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Phases of Mitosis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796" name="Google Shape;796;p70"/>
          <p:cNvPicPr preferRelativeResize="0"/>
          <p:nvPr/>
        </p:nvPicPr>
        <p:blipFill>
          <a:blip r:embed="rId3"/>
          <a:stretch>
            <a:fillRect/>
          </a:stretch>
        </p:blipFill>
        <p:spPr>
          <a:xfrm>
            <a:off x="90600" y="1231138"/>
            <a:ext cx="2925350" cy="3127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7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24</a:t>
            </a:fld>
            <a:endParaRPr lang="en-US"/>
          </a:p>
        </p:txBody>
      </p:sp>
      <p:sp>
        <p:nvSpPr>
          <p:cNvPr id="802" name="Google Shape;802;p71"/>
          <p:cNvSpPr txBox="1"/>
          <p:nvPr/>
        </p:nvSpPr>
        <p:spPr>
          <a:xfrm>
            <a:off x="2266475" y="740975"/>
            <a:ext cx="6612300" cy="3998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2400">
                <a:solidFill>
                  <a:srgbClr val="172D7B"/>
                </a:solidFill>
                <a:latin typeface="Open Sans" panose="020B0606030504020204"/>
                <a:ea typeface="Open Sans" panose="020B0606030504020204"/>
                <a:cs typeface="Open Sans" panose="020B0606030504020204"/>
                <a:sym typeface="Open Sans" panose="020B0606030504020204"/>
              </a:rPr>
              <a:t>When trying to differentiate between the appearance of cells in the different phases of mitosis, remember that the first letter of the phase shares the first letter of what the cell looks like in that phase.</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6"/>
        <p:cNvGrpSpPr/>
        <p:nvPr/>
      </p:nvGrpSpPr>
      <p:grpSpPr>
        <a:xfrm>
          <a:off x="0" y="0"/>
          <a:ext cx="0" cy="0"/>
          <a:chOff x="0" y="0"/>
          <a:chExt cx="0" cy="0"/>
        </a:xfrm>
      </p:grpSpPr>
      <p:sp>
        <p:nvSpPr>
          <p:cNvPr id="807" name="Google Shape;807;p7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25</a:t>
            </a:fld>
            <a:endParaRPr lang="en-US"/>
          </a:p>
        </p:txBody>
      </p:sp>
      <p:sp>
        <p:nvSpPr>
          <p:cNvPr id="808" name="Google Shape;808;p72"/>
          <p:cNvSpPr txBox="1"/>
          <p:nvPr/>
        </p:nvSpPr>
        <p:spPr>
          <a:xfrm>
            <a:off x="2266475" y="740975"/>
            <a:ext cx="6612300" cy="3998400"/>
          </a:xfrm>
          <a:prstGeom prst="rect">
            <a:avLst/>
          </a:prstGeom>
          <a:noFill/>
          <a:ln>
            <a:noFill/>
          </a:ln>
        </p:spPr>
        <p:txBody>
          <a:bodyPr spcFirstLastPara="1" wrap="square" lIns="91425" tIns="91425" rIns="91425" bIns="91425" anchor="ctr" anchorCtr="0">
            <a:noAutofit/>
          </a:bodyPr>
          <a:lstStyle/>
          <a:p>
            <a:pPr marL="457200" lvl="0" indent="-381000" algn="just" rtl="0">
              <a:lnSpc>
                <a:spcPct val="115000"/>
              </a:lnSpc>
              <a:spcBef>
                <a:spcPts val="0"/>
              </a:spcBef>
              <a:spcAft>
                <a:spcPts val="0"/>
              </a:spcAft>
              <a:buClr>
                <a:srgbClr val="172D7B"/>
              </a:buClr>
              <a:buSzPts val="2400"/>
              <a:buFont typeface="Open Sans" panose="020B0606030504020204"/>
              <a:buChar char="●"/>
            </a:pPr>
            <a:r>
              <a:rPr lang="en-US" sz="2400">
                <a:solidFill>
                  <a:srgbClr val="172D7B"/>
                </a:solidFill>
                <a:latin typeface="Open Sans" panose="020B0606030504020204"/>
                <a:ea typeface="Open Sans" panose="020B0606030504020204"/>
                <a:cs typeface="Open Sans" panose="020B0606030504020204"/>
                <a:sym typeface="Open Sans" panose="020B0606030504020204"/>
              </a:rPr>
              <a:t>In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P</a:t>
            </a:r>
            <a:r>
              <a:rPr lang="en-US" sz="2400">
                <a:solidFill>
                  <a:srgbClr val="172D7B"/>
                </a:solidFill>
                <a:latin typeface="Open Sans" panose="020B0606030504020204"/>
                <a:ea typeface="Open Sans" panose="020B0606030504020204"/>
                <a:cs typeface="Open Sans" panose="020B0606030504020204"/>
                <a:sym typeface="Open Sans" panose="020B0606030504020204"/>
              </a:rPr>
              <a:t>rophase, the cell’s genetic material resembles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P</a:t>
            </a:r>
            <a:r>
              <a:rPr lang="en-US" sz="2400">
                <a:solidFill>
                  <a:srgbClr val="172D7B"/>
                </a:solidFill>
                <a:latin typeface="Open Sans" panose="020B0606030504020204"/>
                <a:ea typeface="Open Sans" panose="020B0606030504020204"/>
                <a:cs typeface="Open Sans" panose="020B0606030504020204"/>
                <a:sym typeface="Open Sans" panose="020B0606030504020204"/>
              </a:rPr>
              <a:t>olka dots or strings.</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rgbClr val="172D7B"/>
              </a:buClr>
              <a:buSzPts val="2400"/>
              <a:buFont typeface="Open Sans" panose="020B0606030504020204"/>
              <a:buChar char="●"/>
            </a:pPr>
            <a:r>
              <a:rPr lang="en-US" sz="2400">
                <a:solidFill>
                  <a:srgbClr val="172D7B"/>
                </a:solidFill>
                <a:latin typeface="Open Sans" panose="020B0606030504020204"/>
                <a:ea typeface="Open Sans" panose="020B0606030504020204"/>
                <a:cs typeface="Open Sans" panose="020B0606030504020204"/>
                <a:sym typeface="Open Sans" panose="020B0606030504020204"/>
              </a:rPr>
              <a:t>In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M</a:t>
            </a:r>
            <a:r>
              <a:rPr lang="en-US" sz="2400">
                <a:solidFill>
                  <a:srgbClr val="172D7B"/>
                </a:solidFill>
                <a:latin typeface="Open Sans" panose="020B0606030504020204"/>
                <a:ea typeface="Open Sans" panose="020B0606030504020204"/>
                <a:cs typeface="Open Sans" panose="020B0606030504020204"/>
                <a:sym typeface="Open Sans" panose="020B0606030504020204"/>
              </a:rPr>
              <a:t>etaphase, the chromosomes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M</a:t>
            </a:r>
            <a:r>
              <a:rPr lang="en-US" sz="2400">
                <a:solidFill>
                  <a:srgbClr val="172D7B"/>
                </a:solidFill>
                <a:latin typeface="Open Sans" panose="020B0606030504020204"/>
                <a:ea typeface="Open Sans" panose="020B0606030504020204"/>
                <a:cs typeface="Open Sans" panose="020B0606030504020204"/>
                <a:sym typeface="Open Sans" panose="020B0606030504020204"/>
              </a:rPr>
              <a:t>igrate to the Middle of the cell.</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rgbClr val="172D7B"/>
              </a:buClr>
              <a:buSzPts val="2400"/>
              <a:buFont typeface="Open Sans" panose="020B0606030504020204"/>
              <a:buChar char="●"/>
            </a:pPr>
            <a:r>
              <a:rPr lang="en-US" sz="2400">
                <a:solidFill>
                  <a:srgbClr val="172D7B"/>
                </a:solidFill>
                <a:latin typeface="Open Sans" panose="020B0606030504020204"/>
                <a:ea typeface="Open Sans" panose="020B0606030504020204"/>
                <a:cs typeface="Open Sans" panose="020B0606030504020204"/>
                <a:sym typeface="Open Sans" panose="020B0606030504020204"/>
              </a:rPr>
              <a:t>In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A</a:t>
            </a:r>
            <a:r>
              <a:rPr lang="en-US" sz="2400">
                <a:solidFill>
                  <a:srgbClr val="172D7B"/>
                </a:solidFill>
                <a:latin typeface="Open Sans" panose="020B0606030504020204"/>
                <a:ea typeface="Open Sans" panose="020B0606030504020204"/>
                <a:cs typeface="Open Sans" panose="020B0606030504020204"/>
                <a:sym typeface="Open Sans" panose="020B0606030504020204"/>
              </a:rPr>
              <a:t>naphase, the chromosomes move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A</a:t>
            </a:r>
            <a:r>
              <a:rPr lang="en-US" sz="2400">
                <a:solidFill>
                  <a:srgbClr val="172D7B"/>
                </a:solidFill>
                <a:latin typeface="Open Sans" panose="020B0606030504020204"/>
                <a:ea typeface="Open Sans" panose="020B0606030504020204"/>
                <a:cs typeface="Open Sans" panose="020B0606030504020204"/>
                <a:sym typeface="Open Sans" panose="020B0606030504020204"/>
              </a:rPr>
              <a:t>way from each other.</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rgbClr val="172D7B"/>
              </a:buClr>
              <a:buSzPts val="2400"/>
              <a:buFont typeface="Open Sans" panose="020B0606030504020204"/>
              <a:buChar char="●"/>
            </a:pPr>
            <a:r>
              <a:rPr lang="en-US" sz="2400">
                <a:solidFill>
                  <a:srgbClr val="172D7B"/>
                </a:solidFill>
                <a:latin typeface="Open Sans" panose="020B0606030504020204"/>
                <a:ea typeface="Open Sans" panose="020B0606030504020204"/>
                <a:cs typeface="Open Sans" panose="020B0606030504020204"/>
                <a:sym typeface="Open Sans" panose="020B0606030504020204"/>
              </a:rPr>
              <a:t>In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T</a:t>
            </a:r>
            <a:r>
              <a:rPr lang="en-US" sz="2400">
                <a:solidFill>
                  <a:srgbClr val="172D7B"/>
                </a:solidFill>
                <a:latin typeface="Open Sans" panose="020B0606030504020204"/>
                <a:ea typeface="Open Sans" panose="020B0606030504020204"/>
                <a:cs typeface="Open Sans" panose="020B0606030504020204"/>
                <a:sym typeface="Open Sans" panose="020B0606030504020204"/>
              </a:rPr>
              <a:t>elophase, the parent cell starts to form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T</a:t>
            </a:r>
            <a:r>
              <a:rPr lang="en-US" sz="2400">
                <a:solidFill>
                  <a:srgbClr val="172D7B"/>
                </a:solidFill>
                <a:latin typeface="Open Sans" panose="020B0606030504020204"/>
                <a:ea typeface="Open Sans" panose="020B0606030504020204"/>
                <a:cs typeface="Open Sans" panose="020B0606030504020204"/>
                <a:sym typeface="Open Sans" panose="020B0606030504020204"/>
              </a:rPr>
              <a:t>wo new cells.</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7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26</a:t>
            </a:fld>
            <a:endParaRPr lang="en-US"/>
          </a:p>
        </p:txBody>
      </p:sp>
      <p:sp>
        <p:nvSpPr>
          <p:cNvPr id="814" name="Google Shape;814;p73"/>
          <p:cNvSpPr txBox="1"/>
          <p:nvPr/>
        </p:nvSpPr>
        <p:spPr>
          <a:xfrm>
            <a:off x="310050" y="912650"/>
            <a:ext cx="85182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Cytokinesis</a:t>
            </a:r>
            <a:endParaRPr sz="27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just"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After telophase,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cytokinesis </a:t>
            </a:r>
            <a:r>
              <a:rPr lang="en-US" sz="2400">
                <a:solidFill>
                  <a:schemeClr val="dk1"/>
                </a:solidFill>
                <a:latin typeface="Open Sans" panose="020B0606030504020204"/>
                <a:ea typeface="Open Sans" panose="020B0606030504020204"/>
                <a:cs typeface="Open Sans" panose="020B0606030504020204"/>
                <a:sym typeface="Open Sans" panose="020B0606030504020204"/>
              </a:rPr>
              <a:t>will divide the cell into two.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57150" lvl="0" indent="0" algn="just" rtl="0">
              <a:lnSpc>
                <a:spcPct val="115000"/>
              </a:lnSpc>
              <a:spcBef>
                <a:spcPts val="0"/>
              </a:spcBef>
              <a:spcAft>
                <a:spcPts val="0"/>
              </a:spcAft>
              <a:buNone/>
            </a:pP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Cytokinesis is not a phase of mitosis but is closely related to it.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Recall from the previous lesson that each of the two daughter cells will inherit a nucleus, similar genetic material, organelles, and more.</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815" name="Google Shape;815;p73"/>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After M phase</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9"/>
        <p:cNvGrpSpPr/>
        <p:nvPr/>
      </p:nvGrpSpPr>
      <p:grpSpPr>
        <a:xfrm>
          <a:off x="0" y="0"/>
          <a:ext cx="0" cy="0"/>
          <a:chOff x="0" y="0"/>
          <a:chExt cx="0" cy="0"/>
        </a:xfrm>
      </p:grpSpPr>
      <p:sp>
        <p:nvSpPr>
          <p:cNvPr id="820" name="Google Shape;820;p7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27</a:t>
            </a:fld>
            <a:endParaRPr lang="en-US"/>
          </a:p>
        </p:txBody>
      </p:sp>
      <p:sp>
        <p:nvSpPr>
          <p:cNvPr id="821" name="Google Shape;821;p74"/>
          <p:cNvSpPr txBox="1"/>
          <p:nvPr/>
        </p:nvSpPr>
        <p:spPr>
          <a:xfrm>
            <a:off x="310050" y="912650"/>
            <a:ext cx="84897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Ploidy in Mitosis</a:t>
            </a:r>
            <a:endParaRPr sz="24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822" name="Google Shape;822;p74"/>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Ploidy in Mitosis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823" name="Google Shape;823;p74"/>
          <p:cNvPicPr preferRelativeResize="0"/>
          <p:nvPr/>
        </p:nvPicPr>
        <p:blipFill>
          <a:blip r:embed="rId3"/>
          <a:stretch>
            <a:fillRect/>
          </a:stretch>
        </p:blipFill>
        <p:spPr>
          <a:xfrm>
            <a:off x="1186588" y="1604450"/>
            <a:ext cx="6770826" cy="2837300"/>
          </a:xfrm>
          <a:prstGeom prst="rect">
            <a:avLst/>
          </a:prstGeom>
          <a:noFill/>
          <a:ln>
            <a:noFill/>
          </a:ln>
        </p:spPr>
      </p:pic>
      <p:sp>
        <p:nvSpPr>
          <p:cNvPr id="824" name="Google Shape;824;p74"/>
          <p:cNvSpPr txBox="1"/>
          <p:nvPr/>
        </p:nvSpPr>
        <p:spPr>
          <a:xfrm>
            <a:off x="95850" y="4441750"/>
            <a:ext cx="8952300" cy="58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The number of chromosomes before and after mitosis.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3"/>
        <p:cNvGrpSpPr/>
        <p:nvPr/>
      </p:nvGrpSpPr>
      <p:grpSpPr>
        <a:xfrm>
          <a:off x="0" y="0"/>
          <a:ext cx="0" cy="0"/>
          <a:chOff x="0" y="0"/>
          <a:chExt cx="0" cy="0"/>
        </a:xfrm>
      </p:grpSpPr>
      <p:sp>
        <p:nvSpPr>
          <p:cNvPr id="844" name="Google Shape;844;p7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28</a:t>
            </a:fld>
            <a:endParaRPr lang="en-US"/>
          </a:p>
        </p:txBody>
      </p:sp>
      <p:sp>
        <p:nvSpPr>
          <p:cNvPr id="845" name="Google Shape;845;p77"/>
          <p:cNvSpPr txBox="1"/>
          <p:nvPr/>
        </p:nvSpPr>
        <p:spPr>
          <a:xfrm>
            <a:off x="286775" y="866450"/>
            <a:ext cx="8642100" cy="3873000"/>
          </a:xfrm>
          <a:prstGeom prst="rect">
            <a:avLst/>
          </a:prstGeom>
          <a:noFill/>
          <a:ln>
            <a:noFill/>
          </a:ln>
        </p:spPr>
        <p:txBody>
          <a:bodyPr spcFirstLastPara="1" wrap="square" lIns="91425" tIns="91425" rIns="91425" bIns="91425" anchor="t" anchorCtr="0">
            <a:noAutofit/>
          </a:bodyPr>
          <a:lstStyle/>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DNA is in the form of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chromatin </a:t>
            </a:r>
            <a:r>
              <a:rPr lang="en-US" sz="2700">
                <a:solidFill>
                  <a:schemeClr val="dk1"/>
                </a:solidFill>
                <a:latin typeface="Open Sans" panose="020B0606030504020204"/>
                <a:ea typeface="Open Sans" panose="020B0606030504020204"/>
                <a:cs typeface="Open Sans" panose="020B0606030504020204"/>
                <a:sym typeface="Open Sans" panose="020B0606030504020204"/>
              </a:rPr>
              <a:t>in interphase and it condenses into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chromosomes </a:t>
            </a:r>
            <a:r>
              <a:rPr lang="en-US" sz="2700">
                <a:solidFill>
                  <a:schemeClr val="dk1"/>
                </a:solidFill>
                <a:latin typeface="Open Sans" panose="020B0606030504020204"/>
                <a:ea typeface="Open Sans" panose="020B0606030504020204"/>
                <a:cs typeface="Open Sans" panose="020B0606030504020204"/>
                <a:sym typeface="Open Sans" panose="020B0606030504020204"/>
              </a:rPr>
              <a:t>during mitosis.</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These phases are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prophase, prometaphase, metaphase, anaphase,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and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telophase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Each phase performs a crucial role that contributes to the process of cell division.</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endParaRPr>
              <a:latin typeface="Montserrat Light" panose="00000400000000000000"/>
              <a:ea typeface="Montserrat Light" panose="00000400000000000000"/>
              <a:cs typeface="Montserrat Light" panose="00000400000000000000"/>
              <a:sym typeface="Montserrat Light" panose="000004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9"/>
        <p:cNvGrpSpPr/>
        <p:nvPr/>
      </p:nvGrpSpPr>
      <p:grpSpPr>
        <a:xfrm>
          <a:off x="0" y="0"/>
          <a:ext cx="0" cy="0"/>
          <a:chOff x="0" y="0"/>
          <a:chExt cx="0" cy="0"/>
        </a:xfrm>
      </p:grpSpPr>
      <p:sp>
        <p:nvSpPr>
          <p:cNvPr id="850" name="Google Shape;850;p78"/>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29</a:t>
            </a:fld>
            <a:endParaRPr lang="en-US"/>
          </a:p>
        </p:txBody>
      </p:sp>
      <p:sp>
        <p:nvSpPr>
          <p:cNvPr id="851" name="Google Shape;851;p78"/>
          <p:cNvSpPr txBox="1"/>
          <p:nvPr/>
        </p:nvSpPr>
        <p:spPr>
          <a:xfrm>
            <a:off x="286775" y="866450"/>
            <a:ext cx="8642100" cy="3873000"/>
          </a:xfrm>
          <a:prstGeom prst="rect">
            <a:avLst/>
          </a:prstGeom>
          <a:noFill/>
          <a:ln>
            <a:noFill/>
          </a:ln>
        </p:spPr>
        <p:txBody>
          <a:bodyPr spcFirstLastPara="1" wrap="square" lIns="91425" tIns="91425" rIns="91425" bIns="91425" anchor="t" anchorCtr="0">
            <a:noAutofit/>
          </a:bodyPr>
          <a:lstStyle/>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Chromosome condensation happens in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prophase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Spindle formation also begins.</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b="1">
                <a:solidFill>
                  <a:schemeClr val="dk1"/>
                </a:solidFill>
                <a:latin typeface="Open Sans" panose="020B0606030504020204"/>
                <a:ea typeface="Open Sans" panose="020B0606030504020204"/>
                <a:cs typeface="Open Sans" panose="020B0606030504020204"/>
                <a:sym typeface="Open Sans" panose="020B0606030504020204"/>
              </a:rPr>
              <a:t>Prometaphase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begins after the completion of the breakdown of the nuclear envelope.</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b="1">
                <a:solidFill>
                  <a:schemeClr val="dk1"/>
                </a:solidFill>
                <a:latin typeface="Open Sans" panose="020B0606030504020204"/>
                <a:ea typeface="Open Sans" panose="020B0606030504020204"/>
                <a:cs typeface="Open Sans" panose="020B0606030504020204"/>
                <a:sym typeface="Open Sans" panose="020B0606030504020204"/>
              </a:rPr>
              <a:t>Metaphase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involves the alignment of the chromosomes in the metaphase plate.</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p48"/>
          <p:cNvSpPr txBox="1"/>
          <p:nvPr/>
        </p:nvSpPr>
        <p:spPr>
          <a:xfrm>
            <a:off x="190750" y="411875"/>
            <a:ext cx="2638200" cy="4303800"/>
          </a:xfrm>
          <a:prstGeom prst="rect">
            <a:avLst/>
          </a:prstGeom>
          <a:noFill/>
          <a:ln>
            <a:noFill/>
          </a:ln>
        </p:spPr>
        <p:txBody>
          <a:bodyPr spcFirstLastPara="1" wrap="square" lIns="91425" tIns="91425" rIns="91425" bIns="91425" anchor="ctr" anchorCtr="0">
            <a:noAutofit/>
          </a:bodyPr>
          <a:lstStyle/>
          <a:p>
            <a:pPr marL="57150" lvl="0" indent="0" algn="ctr" rtl="0">
              <a:lnSpc>
                <a:spcPct val="115000"/>
              </a:lnSpc>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How about healed wounds? How does the wounded skin come back to normal?</a:t>
            </a:r>
            <a:endParaRPr sz="2400">
              <a:solidFill>
                <a:srgbClr val="FFFFFF"/>
              </a:solidFill>
              <a:latin typeface="Open Sans SemiBold"/>
              <a:ea typeface="Open Sans SemiBold"/>
              <a:cs typeface="Open Sans SemiBold"/>
              <a:sym typeface="Open Sans SemiBold"/>
            </a:endParaRPr>
          </a:p>
        </p:txBody>
      </p:sp>
      <p:sp>
        <p:nvSpPr>
          <p:cNvPr id="599" name="Google Shape;599;p48"/>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a:t>
            </a:fld>
            <a:endParaRPr lang="en-US"/>
          </a:p>
        </p:txBody>
      </p:sp>
      <p:sp>
        <p:nvSpPr>
          <p:cNvPr id="600" name="Google Shape;600;p48"/>
          <p:cNvSpPr txBox="1"/>
          <p:nvPr/>
        </p:nvSpPr>
        <p:spPr>
          <a:xfrm>
            <a:off x="11176000" y="-7620000"/>
            <a:ext cx="74313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Light" panose="00000400000000000000"/>
              <a:ea typeface="Montserrat Light" panose="00000400000000000000"/>
              <a:cs typeface="Montserrat Light" panose="00000400000000000000"/>
              <a:sym typeface="Montserrat Light" panose="00000400000000000000"/>
            </a:endParaRPr>
          </a:p>
        </p:txBody>
      </p:sp>
      <p:pic>
        <p:nvPicPr>
          <p:cNvPr id="601" name="Google Shape;601;p48"/>
          <p:cNvPicPr preferRelativeResize="0"/>
          <p:nvPr/>
        </p:nvPicPr>
        <p:blipFill rotWithShape="1">
          <a:blip r:embed="rId3"/>
          <a:srcRect l="4941" r="5049"/>
          <a:stretch>
            <a:fillRect/>
          </a:stretch>
        </p:blipFill>
        <p:spPr>
          <a:xfrm>
            <a:off x="2984150" y="0"/>
            <a:ext cx="615985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5"/>
        <p:cNvGrpSpPr/>
        <p:nvPr/>
      </p:nvGrpSpPr>
      <p:grpSpPr>
        <a:xfrm>
          <a:off x="0" y="0"/>
          <a:ext cx="0" cy="0"/>
          <a:chOff x="0" y="0"/>
          <a:chExt cx="0" cy="0"/>
        </a:xfrm>
      </p:grpSpPr>
      <p:sp>
        <p:nvSpPr>
          <p:cNvPr id="856" name="Google Shape;856;p7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30</a:t>
            </a:fld>
            <a:endParaRPr lang="en-US"/>
          </a:p>
        </p:txBody>
      </p:sp>
      <p:sp>
        <p:nvSpPr>
          <p:cNvPr id="857" name="Google Shape;857;p79"/>
          <p:cNvSpPr txBox="1"/>
          <p:nvPr/>
        </p:nvSpPr>
        <p:spPr>
          <a:xfrm>
            <a:off x="286775" y="866450"/>
            <a:ext cx="8642100" cy="3873000"/>
          </a:xfrm>
          <a:prstGeom prst="rect">
            <a:avLst/>
          </a:prstGeom>
          <a:noFill/>
          <a:ln>
            <a:noFill/>
          </a:ln>
        </p:spPr>
        <p:txBody>
          <a:bodyPr spcFirstLastPara="1" wrap="square" lIns="91425" tIns="91425" rIns="91425" bIns="91425" anchor="ctr" anchorCtr="0">
            <a:noAutofit/>
          </a:bodyPr>
          <a:lstStyle/>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The sister chromatids move to the opposite poles of the cell in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anaphase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b="1">
                <a:solidFill>
                  <a:schemeClr val="dk1"/>
                </a:solidFill>
                <a:latin typeface="Open Sans" panose="020B0606030504020204"/>
                <a:ea typeface="Open Sans" panose="020B0606030504020204"/>
                <a:cs typeface="Open Sans" panose="020B0606030504020204"/>
                <a:sym typeface="Open Sans" panose="020B0606030504020204"/>
              </a:rPr>
              <a:t>Telophase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ends when two nuclei are formed in the cell.</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1"/>
        <p:cNvGrpSpPr/>
        <p:nvPr/>
      </p:nvGrpSpPr>
      <p:grpSpPr>
        <a:xfrm>
          <a:off x="0" y="0"/>
          <a:ext cx="0" cy="0"/>
          <a:chOff x="0" y="0"/>
          <a:chExt cx="0" cy="0"/>
        </a:xfrm>
      </p:grpSpPr>
      <p:sp>
        <p:nvSpPr>
          <p:cNvPr id="862" name="Google Shape;862;p8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31</a:t>
            </a:fld>
            <a:endParaRPr lang="en-US"/>
          </a:p>
        </p:txBody>
      </p:sp>
      <p:sp>
        <p:nvSpPr>
          <p:cNvPr id="863" name="Google Shape;863;p80"/>
          <p:cNvSpPr txBox="1"/>
          <p:nvPr/>
        </p:nvSpPr>
        <p:spPr>
          <a:xfrm>
            <a:off x="622350" y="4484375"/>
            <a:ext cx="7899300" cy="321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172D7B"/>
                </a:solidFill>
                <a:latin typeface="Open Sans" panose="020B0606030504020204"/>
                <a:ea typeface="Open Sans" panose="020B0606030504020204"/>
                <a:cs typeface="Open Sans" panose="020B0606030504020204"/>
                <a:sym typeface="Open Sans" panose="020B0606030504020204"/>
              </a:rPr>
              <a:t>The stages of mitosis</a:t>
            </a:r>
            <a:endParaRPr sz="2400" b="1">
              <a:solidFill>
                <a:srgbClr val="172D7B"/>
              </a:solidFill>
              <a:latin typeface="Open Sans" panose="020B0606030504020204"/>
              <a:ea typeface="Open Sans" panose="020B0606030504020204"/>
              <a:cs typeface="Open Sans" panose="020B0606030504020204"/>
              <a:sym typeface="Open Sans" panose="020B0606030504020204"/>
            </a:endParaRPr>
          </a:p>
        </p:txBody>
      </p:sp>
      <p:pic>
        <p:nvPicPr>
          <p:cNvPr id="864" name="Google Shape;864;p80"/>
          <p:cNvPicPr preferRelativeResize="0"/>
          <p:nvPr/>
        </p:nvPicPr>
        <p:blipFill>
          <a:blip r:embed="rId3"/>
          <a:stretch>
            <a:fillRect/>
          </a:stretch>
        </p:blipFill>
        <p:spPr>
          <a:xfrm>
            <a:off x="136950" y="933600"/>
            <a:ext cx="8884200" cy="34408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8"/>
        <p:cNvGrpSpPr/>
        <p:nvPr/>
      </p:nvGrpSpPr>
      <p:grpSpPr>
        <a:xfrm>
          <a:off x="0" y="0"/>
          <a:ext cx="0" cy="0"/>
          <a:chOff x="0" y="0"/>
          <a:chExt cx="0" cy="0"/>
        </a:xfrm>
      </p:grpSpPr>
      <p:sp>
        <p:nvSpPr>
          <p:cNvPr id="869" name="Google Shape;869;p8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32</a:t>
            </a:fld>
            <a:endParaRPr lang="en-US"/>
          </a:p>
        </p:txBody>
      </p:sp>
      <p:sp>
        <p:nvSpPr>
          <p:cNvPr id="870" name="Google Shape;870;p81"/>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32</a:t>
            </a:fld>
            <a:endParaRPr lang="en-US"/>
          </a:p>
        </p:txBody>
      </p:sp>
      <p:sp>
        <p:nvSpPr>
          <p:cNvPr id="871" name="Google Shape;871;p81"/>
          <p:cNvSpPr txBox="1"/>
          <p:nvPr/>
        </p:nvSpPr>
        <p:spPr>
          <a:xfrm>
            <a:off x="2007450" y="740975"/>
            <a:ext cx="6871200" cy="390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2800" b="1">
                <a:solidFill>
                  <a:schemeClr val="lt1"/>
                </a:solidFill>
                <a:latin typeface="Open Sans" panose="020B0606030504020204"/>
                <a:ea typeface="Open Sans" panose="020B0606030504020204"/>
                <a:cs typeface="Open Sans" panose="020B0606030504020204"/>
                <a:sym typeface="Open Sans" panose="020B0606030504020204"/>
              </a:rPr>
              <a:t>What will happen if the daughter cells do not receive the necessary chromosomes from the parent cell?</a:t>
            </a:r>
            <a:endParaRPr sz="2800" b="1">
              <a:solidFill>
                <a:schemeClr val="lt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5"/>
        <p:cNvGrpSpPr/>
        <p:nvPr/>
      </p:nvGrpSpPr>
      <p:grpSpPr>
        <a:xfrm>
          <a:off x="0" y="0"/>
          <a:ext cx="0" cy="0"/>
          <a:chOff x="0" y="0"/>
          <a:chExt cx="0" cy="0"/>
        </a:xfrm>
      </p:grpSpPr>
      <p:sp>
        <p:nvSpPr>
          <p:cNvPr id="876" name="Google Shape;876;p82"/>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33</a:t>
            </a:fld>
            <a:endParaRPr lang="en-US"/>
          </a:p>
        </p:txBody>
      </p:sp>
      <p:sp>
        <p:nvSpPr>
          <p:cNvPr id="877" name="Google Shape;877;p82"/>
          <p:cNvSpPr txBox="1"/>
          <p:nvPr/>
        </p:nvSpPr>
        <p:spPr>
          <a:xfrm>
            <a:off x="204525" y="1257125"/>
            <a:ext cx="4173600" cy="3029700"/>
          </a:xfrm>
          <a:prstGeom prst="rect">
            <a:avLst/>
          </a:prstGeom>
          <a:noFill/>
          <a:ln>
            <a:noFill/>
          </a:ln>
        </p:spPr>
        <p:txBody>
          <a:bodyPr spcFirstLastPara="1" wrap="square" lIns="91425" tIns="91425" rIns="91425" bIns="91425" anchor="ctr" anchorCtr="0">
            <a:noAutofit/>
          </a:bodyPr>
          <a:lstStyle/>
          <a:p>
            <a:pPr marL="457200" lvl="0" indent="-298450" algn="l" rtl="0">
              <a:lnSpc>
                <a:spcPct val="90000"/>
              </a:lnSpc>
              <a:spcBef>
                <a:spcPts val="0"/>
              </a:spcBef>
              <a:spcAft>
                <a:spcPts val="0"/>
              </a:spcAft>
              <a:buClr>
                <a:srgbClr val="FFFFFF"/>
              </a:buClr>
              <a:buSzPts val="1100"/>
              <a:buFont typeface="Open Sans" panose="020B0606030504020204"/>
              <a:buChar char="●"/>
            </a:pPr>
            <a:r>
              <a:rPr lang="en-US" sz="1100" b="1">
                <a:solidFill>
                  <a:srgbClr val="FFFFFF"/>
                </a:solidFill>
                <a:latin typeface="Open Sans" panose="020B0606030504020204"/>
                <a:ea typeface="Open Sans" panose="020B0606030504020204"/>
                <a:cs typeface="Open Sans" panose="020B0606030504020204"/>
                <a:sym typeface="Open Sans" panose="020B0606030504020204"/>
              </a:rPr>
              <a:t>Slide 4: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3"/>
              </a:rPr>
              <a:t>Cell division</a:t>
            </a:r>
            <a:r>
              <a:rPr lang="en-US" sz="1100">
                <a:solidFill>
                  <a:srgbClr val="FFFFFF"/>
                </a:solidFill>
                <a:latin typeface="Open Sans" panose="020B0606030504020204"/>
                <a:ea typeface="Open Sans" panose="020B0606030504020204"/>
                <a:cs typeface="Open Sans" panose="020B0606030504020204"/>
                <a:sym typeface="Open Sans" panose="020B0606030504020204"/>
              </a:rPr>
              <a:t>, by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4"/>
              </a:rPr>
              <a:t>Zappy’s Technology Solutions</a:t>
            </a:r>
            <a:r>
              <a:rPr lang="en-US" sz="1100">
                <a:solidFill>
                  <a:srgbClr val="FFFFFF"/>
                </a:solidFill>
                <a:latin typeface="Open Sans" panose="020B0606030504020204"/>
                <a:ea typeface="Open Sans" panose="020B0606030504020204"/>
                <a:cs typeface="Open Sans" panose="020B0606030504020204"/>
                <a:sym typeface="Open Sans" panose="020B0606030504020204"/>
              </a:rPr>
              <a:t> is licensed under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5"/>
              </a:rPr>
              <a:t>CC-BY SA 2.0</a:t>
            </a:r>
            <a:r>
              <a:rPr lang="en-US" sz="1100">
                <a:solidFill>
                  <a:srgbClr val="FFFFFF"/>
                </a:solidFill>
                <a:latin typeface="Open Sans" panose="020B0606030504020204"/>
                <a:ea typeface="Open Sans" panose="020B0606030504020204"/>
                <a:cs typeface="Open Sans" panose="020B0606030504020204"/>
                <a:sym typeface="Open Sans" panose="020B0606030504020204"/>
              </a:rPr>
              <a:t> via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6"/>
              </a:rPr>
              <a:t>Flickr</a:t>
            </a:r>
            <a:r>
              <a:rPr lang="en-US" sz="1100">
                <a:solidFill>
                  <a:srgbClr val="FFFFFF"/>
                </a:solidFill>
                <a:latin typeface="Open Sans" panose="020B0606030504020204"/>
                <a:ea typeface="Open Sans" panose="020B0606030504020204"/>
                <a:cs typeface="Open Sans" panose="020B0606030504020204"/>
                <a:sym typeface="Open Sans" panose="020B0606030504020204"/>
              </a:rPr>
              <a:t>.</a:t>
            </a:r>
            <a:endParaRPr sz="1100">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90000"/>
              </a:lnSpc>
              <a:spcBef>
                <a:spcPts val="0"/>
              </a:spcBef>
              <a:spcAft>
                <a:spcPts val="0"/>
              </a:spcAft>
              <a:buNone/>
            </a:pPr>
            <a:endParaRPr sz="1100">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298450" algn="l" rtl="0">
              <a:lnSpc>
                <a:spcPct val="90000"/>
              </a:lnSpc>
              <a:spcBef>
                <a:spcPts val="0"/>
              </a:spcBef>
              <a:spcAft>
                <a:spcPts val="0"/>
              </a:spcAft>
              <a:buClr>
                <a:srgbClr val="FFFFFF"/>
              </a:buClr>
              <a:buSzPts val="1100"/>
              <a:buFont typeface="Open Sans" panose="020B0606030504020204"/>
              <a:buChar char="●"/>
            </a:pPr>
            <a:r>
              <a:rPr lang="en-US" sz="1100" b="1">
                <a:solidFill>
                  <a:srgbClr val="FFFFFF"/>
                </a:solidFill>
                <a:latin typeface="Open Sans" panose="020B0606030504020204"/>
                <a:ea typeface="Open Sans" panose="020B0606030504020204"/>
                <a:cs typeface="Open Sans" panose="020B0606030504020204"/>
                <a:sym typeface="Open Sans" panose="020B0606030504020204"/>
              </a:rPr>
              <a:t>Slide 16: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7"/>
              </a:rPr>
              <a:t>Mitosis in yellow onion cells</a:t>
            </a:r>
            <a:r>
              <a:rPr lang="en-US" sz="1100">
                <a:solidFill>
                  <a:srgbClr val="FFFFFF"/>
                </a:solidFill>
                <a:latin typeface="Open Sans" panose="020B0606030504020204"/>
                <a:ea typeface="Open Sans" panose="020B0606030504020204"/>
                <a:cs typeface="Open Sans" panose="020B0606030504020204"/>
                <a:sym typeface="Open Sans" panose="020B0606030504020204"/>
              </a:rPr>
              <a:t>, by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8"/>
              </a:rPr>
              <a:t>Pixelmaniac pictures</a:t>
            </a:r>
            <a:r>
              <a:rPr lang="en-US" sz="1100">
                <a:solidFill>
                  <a:srgbClr val="FFFFFF"/>
                </a:solidFill>
                <a:latin typeface="Open Sans" panose="020B0606030504020204"/>
                <a:ea typeface="Open Sans" panose="020B0606030504020204"/>
                <a:cs typeface="Open Sans" panose="020B0606030504020204"/>
                <a:sym typeface="Open Sans" panose="020B0606030504020204"/>
              </a:rPr>
              <a:t> is licensed under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9"/>
              </a:rPr>
              <a:t>CC-BY SA 3.0</a:t>
            </a:r>
            <a:r>
              <a:rPr lang="en-US" sz="1100">
                <a:solidFill>
                  <a:srgbClr val="FFFFFF"/>
                </a:solidFill>
                <a:latin typeface="Open Sans" panose="020B0606030504020204"/>
                <a:ea typeface="Open Sans" panose="020B0606030504020204"/>
                <a:cs typeface="Open Sans" panose="020B0606030504020204"/>
                <a:sym typeface="Open Sans" panose="020B0606030504020204"/>
              </a:rPr>
              <a:t> via </a:t>
            </a:r>
            <a:r>
              <a:rPr lang="en-US" sz="1100" u="sng">
                <a:solidFill>
                  <a:srgbClr val="FFFFFF"/>
                </a:solidFill>
                <a:latin typeface="Open Sans" panose="020B0606030504020204"/>
                <a:ea typeface="Open Sans" panose="020B0606030504020204"/>
                <a:cs typeface="Open Sans" panose="020B0606030504020204"/>
                <a:sym typeface="Open Sans" panose="020B0606030504020204"/>
                <a:hlinkClick r:id="rId10"/>
              </a:rPr>
              <a:t>Wikimedia Commons</a:t>
            </a:r>
            <a:r>
              <a:rPr lang="en-US" sz="1100">
                <a:solidFill>
                  <a:srgbClr val="FFFFFF"/>
                </a:solidFill>
                <a:latin typeface="Open Sans" panose="020B0606030504020204"/>
                <a:ea typeface="Open Sans" panose="020B0606030504020204"/>
                <a:cs typeface="Open Sans" panose="020B0606030504020204"/>
                <a:sym typeface="Open Sans" panose="020B0606030504020204"/>
              </a:rPr>
              <a:t>.</a:t>
            </a:r>
            <a:endParaRPr sz="1200">
              <a:solidFill>
                <a:srgbClr val="FFFFFF"/>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878" name="Google Shape;878;p82"/>
          <p:cNvSpPr txBox="1"/>
          <p:nvPr/>
        </p:nvSpPr>
        <p:spPr>
          <a:xfrm>
            <a:off x="4800375" y="1257125"/>
            <a:ext cx="4220700" cy="3639000"/>
          </a:xfrm>
          <a:prstGeom prst="rect">
            <a:avLst/>
          </a:prstGeom>
          <a:noFill/>
          <a:ln>
            <a:noFill/>
          </a:ln>
        </p:spPr>
        <p:txBody>
          <a:bodyPr spcFirstLastPara="1" wrap="square" lIns="91425" tIns="91425" rIns="91425" bIns="91425" anchor="ctr" anchorCtr="0">
            <a:noAutofit/>
          </a:bodyPr>
          <a:lstStyle/>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Boyer, Rodney F. Concepts in Biochemistry. Hoboken, NJ: Wiley, 2006.</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Hickman, Cleveland P. Integrated Principles of Zoology. New York, NY: McGraw-Hill, 2011.</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Miller, Stephen A., and John P. Harley. Zoology. New York, NY: McGraw-Hill, 2010.</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Russell, Peter J. Biology: the Dynamic Science. Student Ed. Belmont, CA: Thomson/Brooks/Cole, 2008.</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Starr, Cecie, Ralph Taggart, Christine A. Evers, and Lisa Starr. Biology: the Unity and Diversity of Life. Boston, MA: Cengage, 2019.</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5"/>
        <p:cNvGrpSpPr/>
        <p:nvPr/>
      </p:nvGrpSpPr>
      <p:grpSpPr>
        <a:xfrm>
          <a:off x="0" y="0"/>
          <a:ext cx="0" cy="0"/>
          <a:chOff x="0" y="0"/>
          <a:chExt cx="0" cy="0"/>
        </a:xfrm>
      </p:grpSpPr>
      <p:sp>
        <p:nvSpPr>
          <p:cNvPr id="606" name="Google Shape;606;p4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4</a:t>
            </a:fld>
            <a:endParaRPr lang="en-US"/>
          </a:p>
        </p:txBody>
      </p:sp>
      <p:sp>
        <p:nvSpPr>
          <p:cNvPr id="607" name="Google Shape;607;p49"/>
          <p:cNvSpPr txBox="1"/>
          <p:nvPr/>
        </p:nvSpPr>
        <p:spPr>
          <a:xfrm>
            <a:off x="183325" y="666750"/>
            <a:ext cx="3474300" cy="4048800"/>
          </a:xfrm>
          <a:prstGeom prst="rect">
            <a:avLst/>
          </a:prstGeom>
          <a:noFill/>
          <a:ln>
            <a:noFill/>
          </a:ln>
        </p:spPr>
        <p:txBody>
          <a:bodyPr spcFirstLastPara="1" wrap="square" lIns="91425" tIns="91425" rIns="91425" bIns="91425" anchor="ctr" anchorCtr="0">
            <a:noAutofit/>
          </a:bodyPr>
          <a:lstStyle/>
          <a:p>
            <a:pPr marL="57150" lvl="0" indent="0" algn="l" rtl="0">
              <a:lnSpc>
                <a:spcPct val="115000"/>
              </a:lnSpc>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Mitosis refers to how a cell divides to produce new cells.</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a:p>
            <a:pPr marL="57150" lvl="0" indent="0" algn="l" rtl="0">
              <a:lnSpc>
                <a:spcPct val="115000"/>
              </a:lnSpc>
              <a:spcBef>
                <a:spcPts val="0"/>
              </a:spcBef>
              <a:spcAft>
                <a:spcPts val="0"/>
              </a:spcAft>
              <a:buNone/>
            </a:pPr>
            <a:endParaRPr sz="2400">
              <a:solidFill>
                <a:srgbClr val="FFFFFF"/>
              </a:solidFill>
              <a:latin typeface="Open Sans" panose="020B0606030504020204"/>
              <a:ea typeface="Open Sans" panose="020B0606030504020204"/>
              <a:cs typeface="Open Sans" panose="020B0606030504020204"/>
              <a:sym typeface="Open Sans" panose="020B0606030504020204"/>
            </a:endParaRPr>
          </a:p>
          <a:p>
            <a:pPr marL="57150" lvl="0" indent="0" algn="l" rtl="0">
              <a:lnSpc>
                <a:spcPct val="115000"/>
              </a:lnSpc>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Only somatic cells (also known as body cells) undergo mitosis.</a:t>
            </a:r>
            <a:endParaRPr sz="2400">
              <a:solidFill>
                <a:srgbClr val="FFFFFF"/>
              </a:solidFill>
              <a:latin typeface="Open Sans SemiBold"/>
              <a:ea typeface="Open Sans SemiBold"/>
              <a:cs typeface="Open Sans SemiBold"/>
              <a:sym typeface="Open Sans SemiBold"/>
            </a:endParaRPr>
          </a:p>
        </p:txBody>
      </p:sp>
      <p:pic>
        <p:nvPicPr>
          <p:cNvPr id="608" name="Google Shape;608;p49"/>
          <p:cNvPicPr preferRelativeResize="0"/>
          <p:nvPr/>
        </p:nvPicPr>
        <p:blipFill rotWithShape="1">
          <a:blip r:embed="rId3"/>
          <a:srcRect l="17855" t="2742" r="16010"/>
          <a:stretch>
            <a:fillRect/>
          </a:stretch>
        </p:blipFill>
        <p:spPr>
          <a:xfrm>
            <a:off x="3880025" y="0"/>
            <a:ext cx="5263974"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5</a:t>
            </a:fld>
            <a:endParaRPr lang="en-US"/>
          </a:p>
        </p:txBody>
      </p:sp>
      <p:sp>
        <p:nvSpPr>
          <p:cNvPr id="614" name="Google Shape;614;p50"/>
          <p:cNvSpPr txBox="1">
            <a:spLocks noGrp="1"/>
          </p:cNvSpPr>
          <p:nvPr>
            <p:ph type="body" idx="1"/>
          </p:nvPr>
        </p:nvSpPr>
        <p:spPr>
          <a:xfrm>
            <a:off x="192400" y="655675"/>
            <a:ext cx="8777400" cy="40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 cell will only begin mitosis if the conditions are correct and favorable for cell division.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8"/>
        <p:cNvGrpSpPr/>
        <p:nvPr/>
      </p:nvGrpSpPr>
      <p:grpSpPr>
        <a:xfrm>
          <a:off x="0" y="0"/>
          <a:ext cx="0" cy="0"/>
          <a:chOff x="0" y="0"/>
          <a:chExt cx="0" cy="0"/>
        </a:xfrm>
      </p:grpSpPr>
      <p:sp>
        <p:nvSpPr>
          <p:cNvPr id="619" name="Google Shape;619;p5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6</a:t>
            </a:fld>
            <a:endParaRPr lang="en-US"/>
          </a:p>
        </p:txBody>
      </p:sp>
      <p:sp>
        <p:nvSpPr>
          <p:cNvPr id="620" name="Google Shape;620;p51"/>
          <p:cNvSpPr txBox="1"/>
          <p:nvPr/>
        </p:nvSpPr>
        <p:spPr>
          <a:xfrm>
            <a:off x="2488500" y="612150"/>
            <a:ext cx="6346200" cy="40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Clr>
                <a:schemeClr val="dk1"/>
              </a:buClr>
              <a:buSzPts val="1100"/>
              <a:buFont typeface="Arial" panose="020B0604020202020204"/>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Clr>
                <a:schemeClr val="dk1"/>
              </a:buClr>
              <a:buSzPts val="1100"/>
              <a:buFont typeface="Arial" panose="020B0604020202020204"/>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Clr>
                <a:schemeClr val="dk1"/>
              </a:buClr>
              <a:buSzPts val="1100"/>
              <a:buFont typeface="Arial" panose="020B0604020202020204"/>
              <a:buNone/>
            </a:pPr>
            <a:r>
              <a:rPr lang="en-US" sz="3000" b="1">
                <a:solidFill>
                  <a:schemeClr val="lt1"/>
                </a:solidFill>
                <a:latin typeface="Open Sans" panose="020B0606030504020204"/>
                <a:ea typeface="Open Sans" panose="020B0606030504020204"/>
                <a:cs typeface="Open Sans" panose="020B0606030504020204"/>
                <a:sym typeface="Open Sans" panose="020B0606030504020204"/>
              </a:rPr>
              <a:t>Why is mitosis important for cells? What are the different processes involved?</a:t>
            </a: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Clr>
                <a:schemeClr val="dk1"/>
              </a:buClr>
              <a:buSzPts val="1100"/>
              <a:buFont typeface="Arial" panose="020B0604020202020204"/>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Clr>
                <a:schemeClr val="dk1"/>
              </a:buClr>
              <a:buSzPts val="1100"/>
              <a:buFont typeface="Arial" panose="020B0604020202020204"/>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6"/>
        <p:cNvGrpSpPr/>
        <p:nvPr/>
      </p:nvGrpSpPr>
      <p:grpSpPr>
        <a:xfrm>
          <a:off x="0" y="0"/>
          <a:ext cx="0" cy="0"/>
          <a:chOff x="0" y="0"/>
          <a:chExt cx="0" cy="0"/>
        </a:xfrm>
      </p:grpSpPr>
      <p:sp>
        <p:nvSpPr>
          <p:cNvPr id="637" name="Google Shape;637;p5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7</a:t>
            </a:fld>
            <a:endParaRPr lang="en-US"/>
          </a:p>
        </p:txBody>
      </p:sp>
      <p:sp>
        <p:nvSpPr>
          <p:cNvPr id="638" name="Google Shape;638;p54"/>
          <p:cNvSpPr/>
          <p:nvPr/>
        </p:nvSpPr>
        <p:spPr>
          <a:xfrm>
            <a:off x="162100" y="2291675"/>
            <a:ext cx="2757300" cy="1032900"/>
          </a:xfrm>
          <a:prstGeom prst="roundRect">
            <a:avLst>
              <a:gd name="adj" fmla="val 16667"/>
            </a:avLst>
          </a:prstGeom>
          <a:solidFill>
            <a:srgbClr val="0056B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M Phase</a:t>
            </a:r>
            <a:endParaRPr>
              <a:solidFill>
                <a:srgbClr val="FFFFFF"/>
              </a:solidFill>
            </a:endParaRPr>
          </a:p>
        </p:txBody>
      </p:sp>
      <p:sp>
        <p:nvSpPr>
          <p:cNvPr id="639" name="Google Shape;639;p54"/>
          <p:cNvSpPr/>
          <p:nvPr/>
        </p:nvSpPr>
        <p:spPr>
          <a:xfrm rot="-1761409">
            <a:off x="3014594" y="1922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4115200" y="1225930"/>
            <a:ext cx="4864200" cy="15555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The cell undergoes mitosis if it is a somatic cell or meiosis if it is a sex cell. </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641" name="Google Shape;641;p54"/>
          <p:cNvSpPr/>
          <p:nvPr/>
        </p:nvSpPr>
        <p:spPr>
          <a:xfrm>
            <a:off x="4115200" y="3392875"/>
            <a:ext cx="47319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It allows the cell to divide and produce new cells.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642" name="Google Shape;642;p54"/>
          <p:cNvSpPr/>
          <p:nvPr/>
        </p:nvSpPr>
        <p:spPr>
          <a:xfrm rot="2021689">
            <a:off x="3014647" y="3373789"/>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Role of Mitosis in the Cell Cycle</a:t>
            </a: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Google Shape;648;p5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8</a:t>
            </a:fld>
            <a:endParaRPr lang="en-US"/>
          </a:p>
        </p:txBody>
      </p:sp>
      <p:sp>
        <p:nvSpPr>
          <p:cNvPr id="649" name="Google Shape;649;p55"/>
          <p:cNvSpPr txBox="1"/>
          <p:nvPr/>
        </p:nvSpPr>
        <p:spPr>
          <a:xfrm>
            <a:off x="6475625" y="1194600"/>
            <a:ext cx="2303400" cy="31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Preparing for Mitosis:</a:t>
            </a: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a:p>
            <a:pPr marL="0" lvl="0" indent="0" algn="ctr" rtl="0">
              <a:spcBef>
                <a:spcPts val="0"/>
              </a:spcBef>
              <a:spcAft>
                <a:spcPts val="0"/>
              </a:spcAft>
              <a:buNone/>
            </a:pP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Cell cycle checkpoints check for errors.</a:t>
            </a:r>
            <a:endParaRPr sz="180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sp>
        <p:nvSpPr>
          <p:cNvPr id="650" name="Google Shape;650;p55"/>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Role of Mitosis in the Cell Cycle</a:t>
            </a: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651" name="Google Shape;651;p55"/>
          <p:cNvPicPr preferRelativeResize="0"/>
          <p:nvPr/>
        </p:nvPicPr>
        <p:blipFill>
          <a:blip r:embed="rId3"/>
          <a:stretch>
            <a:fillRect/>
          </a:stretch>
        </p:blipFill>
        <p:spPr>
          <a:xfrm>
            <a:off x="151125" y="988375"/>
            <a:ext cx="6030600" cy="36846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5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9</a:t>
            </a:fld>
            <a:endParaRPr lang="en-US"/>
          </a:p>
        </p:txBody>
      </p:sp>
      <p:sp>
        <p:nvSpPr>
          <p:cNvPr id="657" name="Google Shape;657;p56"/>
          <p:cNvSpPr txBox="1"/>
          <p:nvPr/>
        </p:nvSpPr>
        <p:spPr>
          <a:xfrm>
            <a:off x="6475625" y="1194600"/>
            <a:ext cx="2303400" cy="31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Preparing for Mitosis:</a:t>
            </a: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a:p>
            <a:pPr marL="0" lvl="0" indent="0" algn="ctr" rtl="0">
              <a:spcBef>
                <a:spcPts val="0"/>
              </a:spcBef>
              <a:spcAft>
                <a:spcPts val="0"/>
              </a:spcAft>
              <a:buNone/>
            </a:pP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The synthesis phase involves the duplication of the cell’s DNA. </a:t>
            </a:r>
            <a:endParaRPr sz="180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sp>
        <p:nvSpPr>
          <p:cNvPr id="658" name="Google Shape;658;p56"/>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Role of Mitosis in the Cell Cycle</a:t>
            </a: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659" name="Google Shape;659;p56"/>
          <p:cNvPicPr preferRelativeResize="0"/>
          <p:nvPr/>
        </p:nvPicPr>
        <p:blipFill>
          <a:blip r:embed="rId3"/>
          <a:stretch>
            <a:fillRect/>
          </a:stretch>
        </p:blipFill>
        <p:spPr>
          <a:xfrm>
            <a:off x="193825" y="753975"/>
            <a:ext cx="5915050" cy="4302850"/>
          </a:xfrm>
          <a:prstGeom prst="rect">
            <a:avLst/>
          </a:prstGeom>
          <a:noFill/>
          <a:ln>
            <a:noFill/>
          </a:ln>
        </p:spPr>
      </p:pic>
    </p:spTree>
  </p:cSld>
  <p:clrMapOvr>
    <a:masterClrMapping/>
  </p:clrMapOvr>
</p:sld>
</file>

<file path=ppt/theme/theme1.xml><?xml version="1.0" encoding="utf-8"?>
<a:theme xmlns:a="http://schemas.openxmlformats.org/drawingml/2006/main" name="Quipper STE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977</Words>
  <Application>Microsoft Office PowerPoint</Application>
  <PresentationFormat>On-screen Show (16:9)</PresentationFormat>
  <Paragraphs>135</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Barlow Medium</vt:lpstr>
      <vt:lpstr>Montserrat Light</vt:lpstr>
      <vt:lpstr>Arvo</vt:lpstr>
      <vt:lpstr>Open Sans SemiBold</vt:lpstr>
      <vt:lpstr>Barlow</vt:lpstr>
      <vt:lpstr>Open Sans</vt:lpstr>
      <vt:lpstr>Montserrat</vt:lpstr>
      <vt:lpstr>Arial</vt:lpstr>
      <vt:lpstr>Quipper 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Biology 1 Science, Technology, Engineering, and Mathematics</dc:title>
  <dc:creator>Annabelle Olivo</dc:creator>
  <cp:lastModifiedBy>Annabelle Olivo</cp:lastModifiedBy>
  <cp:revision>4</cp:revision>
  <dcterms:created xsi:type="dcterms:W3CDTF">2024-02-20T15:38:35Z</dcterms:created>
  <dcterms:modified xsi:type="dcterms:W3CDTF">2024-09-24T13:40:31Z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5538DF6BB67F45BF8EAF786A21A6F121_13</vt:lpwstr>
  </property>
  <property fmtid="{D5CDD505-2E9C-101B-9397-08002B2CF9AE}" pid="3" name="KSOProductBuildVer">
    <vt:lpwstr>1033-12.2.0.13431</vt:lpwstr>
  </property>
</Properties>
</file>